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pptx" ContentType="application/vnd.openxmlformats-officedocument.presentationml.presentation"/>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Layouts/slideLayout7.xml" ContentType="application/vnd.openxmlformats-officedocument.presentationml.slideLayout+xml"/>
  <Override PartName="/ppt/theme/theme3.xml" ContentType="application/vnd.openxmlformats-officedocument.theme+xml"/>
  <Override PartName="/ppt/slideLayouts/slideLayout8.xml" ContentType="application/vnd.openxmlformats-officedocument.presentationml.slideLayout+xml"/>
  <Override PartName="/ppt/theme/theme4.xml" ContentType="application/vnd.openxmlformats-officedocument.theme+xml"/>
  <Override PartName="/ppt/slideLayouts/slideLayout9.xml" ContentType="application/vnd.openxmlformats-officedocument.presentationml.slideLayout+xml"/>
  <Override PartName="/ppt/theme/theme5.xml" ContentType="application/vnd.openxmlformats-officedocument.theme+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766" r:id="rId4"/>
    <p:sldMasterId id="2147483717" r:id="rId5"/>
    <p:sldMasterId id="2147483697" r:id="rId6"/>
    <p:sldMasterId id="2147483752" r:id="rId7"/>
    <p:sldMasterId id="2147483755" r:id="rId8"/>
    <p:sldMasterId id="2147483700" r:id="rId9"/>
  </p:sldMasterIdLst>
  <p:notesMasterIdLst>
    <p:notesMasterId r:id="rId51"/>
  </p:notesMasterIdLst>
  <p:handoutMasterIdLst>
    <p:handoutMasterId r:id="rId52"/>
  </p:handoutMasterIdLst>
  <p:sldIdLst>
    <p:sldId id="307" r:id="rId10"/>
    <p:sldId id="269" r:id="rId11"/>
    <p:sldId id="322" r:id="rId12"/>
    <p:sldId id="371" r:id="rId13"/>
    <p:sldId id="324" r:id="rId14"/>
    <p:sldId id="325" r:id="rId15"/>
    <p:sldId id="326" r:id="rId16"/>
    <p:sldId id="303" r:id="rId17"/>
    <p:sldId id="349" r:id="rId18"/>
    <p:sldId id="350" r:id="rId19"/>
    <p:sldId id="352" r:id="rId20"/>
    <p:sldId id="327" r:id="rId21"/>
    <p:sldId id="328" r:id="rId22"/>
    <p:sldId id="332" r:id="rId23"/>
    <p:sldId id="369" r:id="rId24"/>
    <p:sldId id="321" r:id="rId25"/>
    <p:sldId id="368" r:id="rId26"/>
    <p:sldId id="367" r:id="rId27"/>
    <p:sldId id="370" r:id="rId28"/>
    <p:sldId id="330" r:id="rId29"/>
    <p:sldId id="355" r:id="rId30"/>
    <p:sldId id="331" r:id="rId31"/>
    <p:sldId id="354" r:id="rId32"/>
    <p:sldId id="361" r:id="rId33"/>
    <p:sldId id="356" r:id="rId34"/>
    <p:sldId id="362" r:id="rId35"/>
    <p:sldId id="336" r:id="rId36"/>
    <p:sldId id="337" r:id="rId37"/>
    <p:sldId id="358" r:id="rId38"/>
    <p:sldId id="363" r:id="rId39"/>
    <p:sldId id="339" r:id="rId40"/>
    <p:sldId id="340" r:id="rId41"/>
    <p:sldId id="365" r:id="rId42"/>
    <p:sldId id="341" r:id="rId43"/>
    <p:sldId id="364" r:id="rId44"/>
    <p:sldId id="366" r:id="rId45"/>
    <p:sldId id="343" r:id="rId46"/>
    <p:sldId id="344" r:id="rId47"/>
    <p:sldId id="345" r:id="rId48"/>
    <p:sldId id="346" r:id="rId49"/>
    <p:sldId id="353" r:id="rId50"/>
  </p:sldIdLst>
  <p:sldSz cx="12192000" cy="6858000"/>
  <p:notesSz cx="6858000" cy="9144000"/>
  <p:defaultTextStyle>
    <a:defPPr>
      <a:defRPr lang="en-US"/>
    </a:defPPr>
    <a:lvl1pPr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2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2D73D60-F622-4D23-985A-74623A9F5394}" v="458" dt="2023-10-23T18:56:07.617"/>
  </p1510:revLst>
</p1510:revInfo>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491" autoAdjust="0"/>
    <p:restoredTop sz="94249" autoAdjust="0"/>
  </p:normalViewPr>
  <p:slideViewPr>
    <p:cSldViewPr snapToGrid="0">
      <p:cViewPr varScale="1">
        <p:scale>
          <a:sx n="68" d="100"/>
          <a:sy n="68" d="100"/>
        </p:scale>
        <p:origin x="714" y="60"/>
      </p:cViewPr>
      <p:guideLst/>
    </p:cSldViewPr>
  </p:slideViewPr>
  <p:outlineViewPr>
    <p:cViewPr>
      <p:scale>
        <a:sx n="33" d="100"/>
        <a:sy n="33" d="100"/>
      </p:scale>
      <p:origin x="0" y="0"/>
    </p:cViewPr>
  </p:outlineViewPr>
  <p:notesTextViewPr>
    <p:cViewPr>
      <p:scale>
        <a:sx n="3" d="2"/>
        <a:sy n="3" d="2"/>
      </p:scale>
      <p:origin x="0" y="0"/>
    </p:cViewPr>
  </p:notesTextViewPr>
  <p:notesViewPr>
    <p:cSldViewPr snapToGrid="0">
      <p:cViewPr varScale="1">
        <p:scale>
          <a:sx n="55" d="100"/>
          <a:sy n="55" d="100"/>
        </p:scale>
        <p:origin x="2880" y="7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39" Type="http://schemas.openxmlformats.org/officeDocument/2006/relationships/slide" Target="slides/slide30.xml"/><Relationship Id="rId21" Type="http://schemas.openxmlformats.org/officeDocument/2006/relationships/slide" Target="slides/slide12.xml"/><Relationship Id="rId34" Type="http://schemas.openxmlformats.org/officeDocument/2006/relationships/slide" Target="slides/slide25.xml"/><Relationship Id="rId42" Type="http://schemas.openxmlformats.org/officeDocument/2006/relationships/slide" Target="slides/slide33.xml"/><Relationship Id="rId47" Type="http://schemas.openxmlformats.org/officeDocument/2006/relationships/slide" Target="slides/slide38.xml"/><Relationship Id="rId50" Type="http://schemas.openxmlformats.org/officeDocument/2006/relationships/slide" Target="slides/slide41.xml"/><Relationship Id="rId55" Type="http://schemas.openxmlformats.org/officeDocument/2006/relationships/theme" Target="theme/theme1.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7.xml"/><Relationship Id="rId29" Type="http://schemas.openxmlformats.org/officeDocument/2006/relationships/slide" Target="slides/slide20.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slide" Target="slides/slide28.xml"/><Relationship Id="rId40" Type="http://schemas.openxmlformats.org/officeDocument/2006/relationships/slide" Target="slides/slide31.xml"/><Relationship Id="rId45" Type="http://schemas.openxmlformats.org/officeDocument/2006/relationships/slide" Target="slides/slide36.xml"/><Relationship Id="rId53" Type="http://schemas.openxmlformats.org/officeDocument/2006/relationships/presProps" Target="presProps.xml"/><Relationship Id="rId5" Type="http://schemas.openxmlformats.org/officeDocument/2006/relationships/slideMaster" Target="slideMasters/slideMaster2.xml"/><Relationship Id="rId19" Type="http://schemas.openxmlformats.org/officeDocument/2006/relationships/slide" Target="slides/slide10.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slide" Target="slides/slide34.xml"/><Relationship Id="rId48" Type="http://schemas.openxmlformats.org/officeDocument/2006/relationships/slide" Target="slides/slide39.xml"/><Relationship Id="rId56" Type="http://schemas.openxmlformats.org/officeDocument/2006/relationships/tableStyles" Target="tableStyles.xml"/><Relationship Id="rId8" Type="http://schemas.openxmlformats.org/officeDocument/2006/relationships/slideMaster" Target="slideMasters/slideMaster5.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slide" Target="slides/slide37.xml"/><Relationship Id="rId20" Type="http://schemas.openxmlformats.org/officeDocument/2006/relationships/slide" Target="slides/slide11.xml"/><Relationship Id="rId41" Type="http://schemas.openxmlformats.org/officeDocument/2006/relationships/slide" Target="slides/slide32.xml"/><Relationship Id="rId54"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slide" Target="slides/slide40.xml"/><Relationship Id="rId57" Type="http://schemas.microsoft.com/office/2015/10/relationships/revisionInfo" Target="revisionInfo.xml"/><Relationship Id="rId10" Type="http://schemas.openxmlformats.org/officeDocument/2006/relationships/slide" Target="slides/slide1.xml"/><Relationship Id="rId31" Type="http://schemas.openxmlformats.org/officeDocument/2006/relationships/slide" Target="slides/slide22.xml"/><Relationship Id="rId44" Type="http://schemas.openxmlformats.org/officeDocument/2006/relationships/slide" Target="slides/slide35.xml"/><Relationship Id="rId52" Type="http://schemas.openxmlformats.org/officeDocument/2006/relationships/handoutMaster" Target="handoutMasters/handout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4D4DD49-0A2E-483C-AB44-1FF60F50308D}"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810255F3-F3E5-4903-AA5B-A99A067FBF26}">
      <dgm:prSet/>
      <dgm:spPr/>
      <dgm:t>
        <a:bodyPr/>
        <a:lstStyle/>
        <a:p>
          <a:r>
            <a:rPr lang="pt-BR"/>
            <a:t>Questões da Pesquisa</a:t>
          </a:r>
          <a:endParaRPr lang="en-US"/>
        </a:p>
      </dgm:t>
    </dgm:pt>
    <dgm:pt modelId="{E8C1C86E-1E37-441D-BA74-4107FBAC46AD}" type="parTrans" cxnId="{5E80EF3F-E56D-4C4B-ABB2-94ABDFA2F418}">
      <dgm:prSet/>
      <dgm:spPr/>
      <dgm:t>
        <a:bodyPr/>
        <a:lstStyle/>
        <a:p>
          <a:endParaRPr lang="en-US"/>
        </a:p>
      </dgm:t>
    </dgm:pt>
    <dgm:pt modelId="{E636EFCF-9BE7-40F0-9994-BC62FB9FDA73}" type="sibTrans" cxnId="{5E80EF3F-E56D-4C4B-ABB2-94ABDFA2F418}">
      <dgm:prSet/>
      <dgm:spPr/>
      <dgm:t>
        <a:bodyPr/>
        <a:lstStyle/>
        <a:p>
          <a:endParaRPr lang="en-US"/>
        </a:p>
      </dgm:t>
    </dgm:pt>
    <dgm:pt modelId="{60B46DBE-6B90-4A3A-9007-F7B8ED30BAE8}">
      <dgm:prSet/>
      <dgm:spPr/>
      <dgm:t>
        <a:bodyPr/>
        <a:lstStyle/>
        <a:p>
          <a:pPr>
            <a:buFont typeface="+mj-lt"/>
            <a:buAutoNum type="arabicPeriod"/>
          </a:pPr>
          <a:r>
            <a:rPr lang="pt-BR" dirty="0"/>
            <a:t>Qual é a adequação da pressão atual para atender à demanda diária?</a:t>
          </a:r>
          <a:endParaRPr lang="en-US" dirty="0"/>
        </a:p>
      </dgm:t>
    </dgm:pt>
    <dgm:pt modelId="{F3EE7AB1-BA39-416A-AF23-9D739EC79613}" type="parTrans" cxnId="{BC0F85EF-BFA8-4494-A759-5555E3E28C87}">
      <dgm:prSet/>
      <dgm:spPr/>
      <dgm:t>
        <a:bodyPr/>
        <a:lstStyle/>
        <a:p>
          <a:endParaRPr lang="en-US"/>
        </a:p>
      </dgm:t>
    </dgm:pt>
    <dgm:pt modelId="{C45D29A4-820E-4A45-81B8-A297882EACBC}" type="sibTrans" cxnId="{BC0F85EF-BFA8-4494-A759-5555E3E28C87}">
      <dgm:prSet/>
      <dgm:spPr/>
      <dgm:t>
        <a:bodyPr/>
        <a:lstStyle/>
        <a:p>
          <a:endParaRPr lang="en-US"/>
        </a:p>
      </dgm:t>
    </dgm:pt>
    <dgm:pt modelId="{862D86C1-BA58-40DD-BDD2-AE7820523A98}">
      <dgm:prSet/>
      <dgm:spPr/>
      <dgm:t>
        <a:bodyPr/>
        <a:lstStyle/>
        <a:p>
          <a:pPr>
            <a:buFont typeface="+mj-lt"/>
            <a:buAutoNum type="arabicPeriod"/>
          </a:pPr>
          <a:r>
            <a:rPr lang="pt-BR" dirty="0"/>
            <a:t>Qual é o volume mínimo de água necessário no reservatório para evitar o acionamento das bombas durante o horário de pico?</a:t>
          </a:r>
          <a:endParaRPr lang="en-US" dirty="0"/>
        </a:p>
      </dgm:t>
    </dgm:pt>
    <dgm:pt modelId="{CF0F9C50-9374-4965-BA67-C94E5FA165F6}" type="parTrans" cxnId="{D51E9F47-A947-4DAD-BCDF-D7A0765F7AB8}">
      <dgm:prSet/>
      <dgm:spPr/>
      <dgm:t>
        <a:bodyPr/>
        <a:lstStyle/>
        <a:p>
          <a:endParaRPr lang="en-US"/>
        </a:p>
      </dgm:t>
    </dgm:pt>
    <dgm:pt modelId="{B60458D1-9B04-4543-9278-9CE35EDBE110}" type="sibTrans" cxnId="{D51E9F47-A947-4DAD-BCDF-D7A0765F7AB8}">
      <dgm:prSet/>
      <dgm:spPr/>
      <dgm:t>
        <a:bodyPr/>
        <a:lstStyle/>
        <a:p>
          <a:endParaRPr lang="en-US"/>
        </a:p>
      </dgm:t>
    </dgm:pt>
    <dgm:pt modelId="{7CD85A28-F4B8-4F24-B1AD-1066F6D98FB0}">
      <dgm:prSet/>
      <dgm:spPr/>
      <dgm:t>
        <a:bodyPr/>
        <a:lstStyle/>
        <a:p>
          <a:pPr>
            <a:buFont typeface="+mj-lt"/>
            <a:buAutoNum type="arabicPeriod"/>
          </a:pPr>
          <a:r>
            <a:rPr lang="pt-BR" dirty="0"/>
            <a:t>Qual é a vazão ótima para atender à demanda diária?</a:t>
          </a:r>
          <a:endParaRPr lang="en-US" dirty="0"/>
        </a:p>
      </dgm:t>
    </dgm:pt>
    <dgm:pt modelId="{7C0A2F45-D1D1-45D8-A0D5-1D0AB8107466}" type="parTrans" cxnId="{B0635B05-8D2F-4EF3-A03E-BBE5EDE37416}">
      <dgm:prSet/>
      <dgm:spPr/>
      <dgm:t>
        <a:bodyPr/>
        <a:lstStyle/>
        <a:p>
          <a:endParaRPr lang="en-US"/>
        </a:p>
      </dgm:t>
    </dgm:pt>
    <dgm:pt modelId="{ED0E3DB1-756C-461C-9F04-8E1CBAC2E418}" type="sibTrans" cxnId="{B0635B05-8D2F-4EF3-A03E-BBE5EDE37416}">
      <dgm:prSet/>
      <dgm:spPr/>
      <dgm:t>
        <a:bodyPr/>
        <a:lstStyle/>
        <a:p>
          <a:endParaRPr lang="en-US"/>
        </a:p>
      </dgm:t>
    </dgm:pt>
    <dgm:pt modelId="{FCB8C5AB-552C-49C7-B728-9CC4CFA82F1C}">
      <dgm:prSet/>
      <dgm:spPr/>
      <dgm:t>
        <a:bodyPr/>
        <a:lstStyle/>
        <a:p>
          <a:pPr>
            <a:buFont typeface="+mj-lt"/>
            <a:buAutoNum type="arabicPeriod"/>
          </a:pPr>
          <a:r>
            <a:rPr lang="pt-BR" dirty="0"/>
            <a:t>Como encontrar o ponto de equilíbrio entre a demanda e a vazão?</a:t>
          </a:r>
          <a:endParaRPr lang="en-US" dirty="0"/>
        </a:p>
      </dgm:t>
    </dgm:pt>
    <dgm:pt modelId="{8AD128CF-A08C-4F32-8EB5-ABDB5779BE40}" type="parTrans" cxnId="{F63B34D3-B465-41D3-9981-90C5E107ABA7}">
      <dgm:prSet/>
      <dgm:spPr/>
      <dgm:t>
        <a:bodyPr/>
        <a:lstStyle/>
        <a:p>
          <a:endParaRPr lang="en-US"/>
        </a:p>
      </dgm:t>
    </dgm:pt>
    <dgm:pt modelId="{A564CF3C-6F02-438C-8B5D-59D4639582A2}" type="sibTrans" cxnId="{F63B34D3-B465-41D3-9981-90C5E107ABA7}">
      <dgm:prSet/>
      <dgm:spPr/>
      <dgm:t>
        <a:bodyPr/>
        <a:lstStyle/>
        <a:p>
          <a:endParaRPr lang="en-US"/>
        </a:p>
      </dgm:t>
    </dgm:pt>
    <dgm:pt modelId="{C3EDCC51-2E47-49B2-9552-A23E25826888}">
      <dgm:prSet/>
      <dgm:spPr/>
      <dgm:t>
        <a:bodyPr/>
        <a:lstStyle/>
        <a:p>
          <a:pPr>
            <a:buFont typeface="+mj-lt"/>
            <a:buAutoNum type="arabicPeriod"/>
          </a:pPr>
          <a:r>
            <a:rPr lang="pt-BR" dirty="0"/>
            <a:t>Qual é o impacto do acionamento das bombas durante o horário de pico?</a:t>
          </a:r>
          <a:endParaRPr lang="en-US" dirty="0"/>
        </a:p>
      </dgm:t>
    </dgm:pt>
    <dgm:pt modelId="{A5C4396D-E7BA-4A87-9D37-16EDFEC8F7BF}" type="parTrans" cxnId="{6C369042-E8D9-4A28-967F-AA24F5EF11F2}">
      <dgm:prSet/>
      <dgm:spPr/>
      <dgm:t>
        <a:bodyPr/>
        <a:lstStyle/>
        <a:p>
          <a:endParaRPr lang="en-US"/>
        </a:p>
      </dgm:t>
    </dgm:pt>
    <dgm:pt modelId="{49849A96-5799-4D98-BD38-A125CAC8D8C0}" type="sibTrans" cxnId="{6C369042-E8D9-4A28-967F-AA24F5EF11F2}">
      <dgm:prSet/>
      <dgm:spPr/>
      <dgm:t>
        <a:bodyPr/>
        <a:lstStyle/>
        <a:p>
          <a:endParaRPr lang="en-US"/>
        </a:p>
      </dgm:t>
    </dgm:pt>
    <dgm:pt modelId="{F189E5A6-34CC-4067-85F3-8E38923BB57E}" type="pres">
      <dgm:prSet presAssocID="{64D4DD49-0A2E-483C-AB44-1FF60F50308D}" presName="linear" presStyleCnt="0">
        <dgm:presLayoutVars>
          <dgm:animLvl val="lvl"/>
          <dgm:resizeHandles val="exact"/>
        </dgm:presLayoutVars>
      </dgm:prSet>
      <dgm:spPr/>
    </dgm:pt>
    <dgm:pt modelId="{AD0BFE12-C0E1-4109-90ED-17971C4A6C8D}" type="pres">
      <dgm:prSet presAssocID="{810255F3-F3E5-4903-AA5B-A99A067FBF26}" presName="parentText" presStyleLbl="node1" presStyleIdx="0" presStyleCnt="1">
        <dgm:presLayoutVars>
          <dgm:chMax val="0"/>
          <dgm:bulletEnabled val="1"/>
        </dgm:presLayoutVars>
      </dgm:prSet>
      <dgm:spPr/>
    </dgm:pt>
    <dgm:pt modelId="{4529C481-5416-4B04-A802-43BD09645B25}" type="pres">
      <dgm:prSet presAssocID="{810255F3-F3E5-4903-AA5B-A99A067FBF26}" presName="childText" presStyleLbl="revTx" presStyleIdx="0" presStyleCnt="1">
        <dgm:presLayoutVars>
          <dgm:bulletEnabled val="1"/>
        </dgm:presLayoutVars>
      </dgm:prSet>
      <dgm:spPr/>
    </dgm:pt>
  </dgm:ptLst>
  <dgm:cxnLst>
    <dgm:cxn modelId="{B0635B05-8D2F-4EF3-A03E-BBE5EDE37416}" srcId="{810255F3-F3E5-4903-AA5B-A99A067FBF26}" destId="{7CD85A28-F4B8-4F24-B1AD-1066F6D98FB0}" srcOrd="2" destOrd="0" parTransId="{7C0A2F45-D1D1-45D8-A0D5-1D0AB8107466}" sibTransId="{ED0E3DB1-756C-461C-9F04-8E1CBAC2E418}"/>
    <dgm:cxn modelId="{E9FEE02F-7428-4111-B31F-3FAA4405E0DE}" type="presOf" srcId="{FCB8C5AB-552C-49C7-B728-9CC4CFA82F1C}" destId="{4529C481-5416-4B04-A802-43BD09645B25}" srcOrd="0" destOrd="3" presId="urn:microsoft.com/office/officeart/2005/8/layout/vList2"/>
    <dgm:cxn modelId="{5E80EF3F-E56D-4C4B-ABB2-94ABDFA2F418}" srcId="{64D4DD49-0A2E-483C-AB44-1FF60F50308D}" destId="{810255F3-F3E5-4903-AA5B-A99A067FBF26}" srcOrd="0" destOrd="0" parTransId="{E8C1C86E-1E37-441D-BA74-4107FBAC46AD}" sibTransId="{E636EFCF-9BE7-40F0-9994-BC62FB9FDA73}"/>
    <dgm:cxn modelId="{6C369042-E8D9-4A28-967F-AA24F5EF11F2}" srcId="{810255F3-F3E5-4903-AA5B-A99A067FBF26}" destId="{C3EDCC51-2E47-49B2-9552-A23E25826888}" srcOrd="4" destOrd="0" parTransId="{A5C4396D-E7BA-4A87-9D37-16EDFEC8F7BF}" sibTransId="{49849A96-5799-4D98-BD38-A125CAC8D8C0}"/>
    <dgm:cxn modelId="{D51E9F47-A947-4DAD-BCDF-D7A0765F7AB8}" srcId="{810255F3-F3E5-4903-AA5B-A99A067FBF26}" destId="{862D86C1-BA58-40DD-BDD2-AE7820523A98}" srcOrd="1" destOrd="0" parTransId="{CF0F9C50-9374-4965-BA67-C94E5FA165F6}" sibTransId="{B60458D1-9B04-4543-9278-9CE35EDBE110}"/>
    <dgm:cxn modelId="{3D237956-6920-4E48-983B-F158E73E0114}" type="presOf" srcId="{64D4DD49-0A2E-483C-AB44-1FF60F50308D}" destId="{F189E5A6-34CC-4067-85F3-8E38923BB57E}" srcOrd="0" destOrd="0" presId="urn:microsoft.com/office/officeart/2005/8/layout/vList2"/>
    <dgm:cxn modelId="{71DCF657-8C51-43BC-A2F2-91F481BD61DF}" type="presOf" srcId="{862D86C1-BA58-40DD-BDD2-AE7820523A98}" destId="{4529C481-5416-4B04-A802-43BD09645B25}" srcOrd="0" destOrd="1" presId="urn:microsoft.com/office/officeart/2005/8/layout/vList2"/>
    <dgm:cxn modelId="{C03533A1-C619-4CA3-A14D-9E1547602BD8}" type="presOf" srcId="{C3EDCC51-2E47-49B2-9552-A23E25826888}" destId="{4529C481-5416-4B04-A802-43BD09645B25}" srcOrd="0" destOrd="4" presId="urn:microsoft.com/office/officeart/2005/8/layout/vList2"/>
    <dgm:cxn modelId="{07D2BAB9-0B17-4B67-84B0-40A41C16D8F5}" type="presOf" srcId="{60B46DBE-6B90-4A3A-9007-F7B8ED30BAE8}" destId="{4529C481-5416-4B04-A802-43BD09645B25}" srcOrd="0" destOrd="0" presId="urn:microsoft.com/office/officeart/2005/8/layout/vList2"/>
    <dgm:cxn modelId="{F63B34D3-B465-41D3-9981-90C5E107ABA7}" srcId="{810255F3-F3E5-4903-AA5B-A99A067FBF26}" destId="{FCB8C5AB-552C-49C7-B728-9CC4CFA82F1C}" srcOrd="3" destOrd="0" parTransId="{8AD128CF-A08C-4F32-8EB5-ABDB5779BE40}" sibTransId="{A564CF3C-6F02-438C-8B5D-59D4639582A2}"/>
    <dgm:cxn modelId="{6FAAA4D6-693E-4B53-A752-CAE269BB545B}" type="presOf" srcId="{810255F3-F3E5-4903-AA5B-A99A067FBF26}" destId="{AD0BFE12-C0E1-4109-90ED-17971C4A6C8D}" srcOrd="0" destOrd="0" presId="urn:microsoft.com/office/officeart/2005/8/layout/vList2"/>
    <dgm:cxn modelId="{B8889DDC-91C2-49CD-972D-1C55C6E5D461}" type="presOf" srcId="{7CD85A28-F4B8-4F24-B1AD-1066F6D98FB0}" destId="{4529C481-5416-4B04-A802-43BD09645B25}" srcOrd="0" destOrd="2" presId="urn:microsoft.com/office/officeart/2005/8/layout/vList2"/>
    <dgm:cxn modelId="{BC0F85EF-BFA8-4494-A759-5555E3E28C87}" srcId="{810255F3-F3E5-4903-AA5B-A99A067FBF26}" destId="{60B46DBE-6B90-4A3A-9007-F7B8ED30BAE8}" srcOrd="0" destOrd="0" parTransId="{F3EE7AB1-BA39-416A-AF23-9D739EC79613}" sibTransId="{C45D29A4-820E-4A45-81B8-A297882EACBC}"/>
    <dgm:cxn modelId="{2B7C1123-15EB-4B4A-9A98-556794F524C6}" type="presParOf" srcId="{F189E5A6-34CC-4067-85F3-8E38923BB57E}" destId="{AD0BFE12-C0E1-4109-90ED-17971C4A6C8D}" srcOrd="0" destOrd="0" presId="urn:microsoft.com/office/officeart/2005/8/layout/vList2"/>
    <dgm:cxn modelId="{77A3A50A-1D74-41E0-A230-DE624BAF2D42}" type="presParOf" srcId="{F189E5A6-34CC-4067-85F3-8E38923BB57E}" destId="{4529C481-5416-4B04-A802-43BD09645B25}" srcOrd="1"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27A5EFE-6FEF-4ADD-A49D-1EE90C3BE0E3}"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35E48304-AC75-4B8B-8E1B-EAA2932CC543}">
      <dgm:prSet/>
      <dgm:spPr/>
      <dgm:t>
        <a:bodyPr/>
        <a:lstStyle/>
        <a:p>
          <a:r>
            <a:rPr lang="pt-BR" dirty="0"/>
            <a:t>Questões da Pesquisa Ramificações da Q5</a:t>
          </a:r>
          <a:endParaRPr lang="en-US" dirty="0"/>
        </a:p>
      </dgm:t>
    </dgm:pt>
    <dgm:pt modelId="{9BE9D5C7-AF04-4388-B2CF-B06E8A6670F5}" type="parTrans" cxnId="{A18C04BB-5418-4FC4-8FC4-1EB132227106}">
      <dgm:prSet/>
      <dgm:spPr/>
      <dgm:t>
        <a:bodyPr/>
        <a:lstStyle/>
        <a:p>
          <a:endParaRPr lang="en-US"/>
        </a:p>
      </dgm:t>
    </dgm:pt>
    <dgm:pt modelId="{9742F6CB-5703-48CE-AA78-4DDD2AA239C8}" type="sibTrans" cxnId="{A18C04BB-5418-4FC4-8FC4-1EB132227106}">
      <dgm:prSet/>
      <dgm:spPr/>
      <dgm:t>
        <a:bodyPr/>
        <a:lstStyle/>
        <a:p>
          <a:endParaRPr lang="en-US"/>
        </a:p>
      </dgm:t>
    </dgm:pt>
    <dgm:pt modelId="{03D98366-FE6D-4E2A-A5F2-848345752688}">
      <dgm:prSet/>
      <dgm:spPr/>
      <dgm:t>
        <a:bodyPr/>
        <a:lstStyle/>
        <a:p>
          <a:pPr>
            <a:buFont typeface="+mj-lt"/>
            <a:buAutoNum type="alphaLcPeriod"/>
          </a:pPr>
          <a:r>
            <a:rPr lang="pt-BR" dirty="0"/>
            <a:t>Qual é o nível ideal no reservatório para evitar a ativação das bombas da SANEPAR durante o período de maior demanda (das 18h às 21h), sem comprometer o abastecimento de água para a população? </a:t>
          </a:r>
          <a:endParaRPr lang="en-US" dirty="0"/>
        </a:p>
      </dgm:t>
    </dgm:pt>
    <dgm:pt modelId="{5E55AEAB-43D3-480C-A39B-74A0B80BC14F}" type="parTrans" cxnId="{D1D99FAB-F4ED-4836-9C18-21F54690AAAF}">
      <dgm:prSet/>
      <dgm:spPr/>
      <dgm:t>
        <a:bodyPr/>
        <a:lstStyle/>
        <a:p>
          <a:endParaRPr lang="en-US"/>
        </a:p>
      </dgm:t>
    </dgm:pt>
    <dgm:pt modelId="{A1AEA819-F7FD-4773-826C-21E53C2C67C9}" type="sibTrans" cxnId="{D1D99FAB-F4ED-4836-9C18-21F54690AAAF}">
      <dgm:prSet/>
      <dgm:spPr/>
      <dgm:t>
        <a:bodyPr/>
        <a:lstStyle/>
        <a:p>
          <a:endParaRPr lang="en-US"/>
        </a:p>
      </dgm:t>
    </dgm:pt>
    <dgm:pt modelId="{1739C554-1EA1-41E0-BDCC-70A450B33D32}">
      <dgm:prSet/>
      <dgm:spPr/>
      <dgm:t>
        <a:bodyPr/>
        <a:lstStyle/>
        <a:p>
          <a:pPr>
            <a:buFont typeface="+mj-lt"/>
            <a:buAutoNum type="alphaLcPeriod"/>
          </a:pPr>
          <a:r>
            <a:rPr lang="pt-BR" dirty="0"/>
            <a:t>Identificar quais os horários de maior demanda das 18h às 21h.</a:t>
          </a:r>
          <a:endParaRPr lang="en-US" dirty="0"/>
        </a:p>
      </dgm:t>
    </dgm:pt>
    <dgm:pt modelId="{4E523FA1-872F-4791-B609-E24A243635EC}" type="parTrans" cxnId="{0B2021F6-6DDB-4222-A044-CD30BA180E82}">
      <dgm:prSet/>
      <dgm:spPr/>
      <dgm:t>
        <a:bodyPr/>
        <a:lstStyle/>
        <a:p>
          <a:endParaRPr lang="en-US"/>
        </a:p>
      </dgm:t>
    </dgm:pt>
    <dgm:pt modelId="{587248D0-16EB-490E-BC87-E3BAD50946C8}" type="sibTrans" cxnId="{0B2021F6-6DDB-4222-A044-CD30BA180E82}">
      <dgm:prSet/>
      <dgm:spPr/>
      <dgm:t>
        <a:bodyPr/>
        <a:lstStyle/>
        <a:p>
          <a:endParaRPr lang="en-US"/>
        </a:p>
      </dgm:t>
    </dgm:pt>
    <dgm:pt modelId="{B6986327-AA08-4532-BEFD-4AE495485546}">
      <dgm:prSet/>
      <dgm:spPr/>
      <dgm:t>
        <a:bodyPr/>
        <a:lstStyle/>
        <a:p>
          <a:pPr>
            <a:buFont typeface="+mj-lt"/>
            <a:buAutoNum type="alphaLcPeriod"/>
          </a:pPr>
          <a:r>
            <a:rPr lang="pt-BR" dirty="0"/>
            <a:t>Quanto deve-se armazenar previamente no reservatório para não acionar as bombas no horário de pico?</a:t>
          </a:r>
          <a:endParaRPr lang="en-US" dirty="0"/>
        </a:p>
      </dgm:t>
    </dgm:pt>
    <dgm:pt modelId="{750FDB43-7007-4012-8583-6594588B728E}" type="parTrans" cxnId="{86838042-7C08-44B0-BB8B-8B3E9256D0FA}">
      <dgm:prSet/>
      <dgm:spPr/>
      <dgm:t>
        <a:bodyPr/>
        <a:lstStyle/>
        <a:p>
          <a:endParaRPr lang="en-US"/>
        </a:p>
      </dgm:t>
    </dgm:pt>
    <dgm:pt modelId="{A6241CD6-6417-4E0C-AECB-A5E555A4B71B}" type="sibTrans" cxnId="{86838042-7C08-44B0-BB8B-8B3E9256D0FA}">
      <dgm:prSet/>
      <dgm:spPr/>
      <dgm:t>
        <a:bodyPr/>
        <a:lstStyle/>
        <a:p>
          <a:endParaRPr lang="en-US"/>
        </a:p>
      </dgm:t>
    </dgm:pt>
    <dgm:pt modelId="{AFBC36C6-0C99-4B62-9ADA-0F97FB8C1A3C}">
      <dgm:prSet/>
      <dgm:spPr/>
      <dgm:t>
        <a:bodyPr/>
        <a:lstStyle/>
        <a:p>
          <a:pPr>
            <a:buFont typeface="+mj-lt"/>
            <a:buAutoNum type="alphaLcPeriod"/>
          </a:pPr>
          <a:r>
            <a:rPr lang="pt-BR" dirty="0"/>
            <a:t>Se a vazão cresce e a pressão decresce, existe uma ANOMALIA na rede (com base no histórico).</a:t>
          </a:r>
          <a:endParaRPr lang="en-US" dirty="0"/>
        </a:p>
      </dgm:t>
    </dgm:pt>
    <dgm:pt modelId="{5B275691-D669-424B-B7BE-CF7EDF0F150A}" type="parTrans" cxnId="{1C571777-E180-4EC5-B468-5B10CEC17381}">
      <dgm:prSet/>
      <dgm:spPr/>
      <dgm:t>
        <a:bodyPr/>
        <a:lstStyle/>
        <a:p>
          <a:endParaRPr lang="en-US"/>
        </a:p>
      </dgm:t>
    </dgm:pt>
    <dgm:pt modelId="{56AFD7E3-9DC1-413C-A4F0-C2C8CBAFD676}" type="sibTrans" cxnId="{1C571777-E180-4EC5-B468-5B10CEC17381}">
      <dgm:prSet/>
      <dgm:spPr/>
      <dgm:t>
        <a:bodyPr/>
        <a:lstStyle/>
        <a:p>
          <a:endParaRPr lang="en-US"/>
        </a:p>
      </dgm:t>
    </dgm:pt>
    <dgm:pt modelId="{93A52D6F-DDD5-42CB-BB61-D8C321D74B5D}">
      <dgm:prSet/>
      <dgm:spPr/>
      <dgm:t>
        <a:bodyPr/>
        <a:lstStyle/>
        <a:p>
          <a:pPr>
            <a:buFont typeface="+mj-lt"/>
            <a:buAutoNum type="alphaLcPeriod"/>
          </a:pPr>
          <a:r>
            <a:rPr lang="pt-BR" dirty="0"/>
            <a:t>Existe tendência, padrão, sazonalidade para os dados destes três anos do Bairro Alto?</a:t>
          </a:r>
          <a:endParaRPr lang="en-US" dirty="0"/>
        </a:p>
      </dgm:t>
    </dgm:pt>
    <dgm:pt modelId="{53878FDE-9CF1-4626-9219-2B8F87D48C79}" type="parTrans" cxnId="{6661B5AF-5588-4B90-8D3A-908AA84492F8}">
      <dgm:prSet/>
      <dgm:spPr/>
      <dgm:t>
        <a:bodyPr/>
        <a:lstStyle/>
        <a:p>
          <a:endParaRPr lang="pt-BR"/>
        </a:p>
      </dgm:t>
    </dgm:pt>
    <dgm:pt modelId="{73166642-FAA9-459C-A3E8-16B13075F429}" type="sibTrans" cxnId="{6661B5AF-5588-4B90-8D3A-908AA84492F8}">
      <dgm:prSet/>
      <dgm:spPr/>
      <dgm:t>
        <a:bodyPr/>
        <a:lstStyle/>
        <a:p>
          <a:endParaRPr lang="pt-BR"/>
        </a:p>
      </dgm:t>
    </dgm:pt>
    <dgm:pt modelId="{66432B72-8E01-4EEA-86A2-801134005500}" type="pres">
      <dgm:prSet presAssocID="{727A5EFE-6FEF-4ADD-A49D-1EE90C3BE0E3}" presName="linear" presStyleCnt="0">
        <dgm:presLayoutVars>
          <dgm:animLvl val="lvl"/>
          <dgm:resizeHandles val="exact"/>
        </dgm:presLayoutVars>
      </dgm:prSet>
      <dgm:spPr/>
    </dgm:pt>
    <dgm:pt modelId="{155737D2-94AF-4FD7-B32E-99349DE347DA}" type="pres">
      <dgm:prSet presAssocID="{35E48304-AC75-4B8B-8E1B-EAA2932CC543}" presName="parentText" presStyleLbl="node1" presStyleIdx="0" presStyleCnt="1">
        <dgm:presLayoutVars>
          <dgm:chMax val="0"/>
          <dgm:bulletEnabled val="1"/>
        </dgm:presLayoutVars>
      </dgm:prSet>
      <dgm:spPr/>
    </dgm:pt>
    <dgm:pt modelId="{2ECDDA10-5654-4FC4-BB78-FBF1A91F0C78}" type="pres">
      <dgm:prSet presAssocID="{35E48304-AC75-4B8B-8E1B-EAA2932CC543}" presName="childText" presStyleLbl="revTx" presStyleIdx="0" presStyleCnt="1">
        <dgm:presLayoutVars>
          <dgm:bulletEnabled val="1"/>
        </dgm:presLayoutVars>
      </dgm:prSet>
      <dgm:spPr/>
    </dgm:pt>
  </dgm:ptLst>
  <dgm:cxnLst>
    <dgm:cxn modelId="{1AA8DD30-A69C-4DB9-B449-8FC486237EF5}" type="presOf" srcId="{93A52D6F-DDD5-42CB-BB61-D8C321D74B5D}" destId="{2ECDDA10-5654-4FC4-BB78-FBF1A91F0C78}" srcOrd="0" destOrd="1" presId="urn:microsoft.com/office/officeart/2005/8/layout/vList2"/>
    <dgm:cxn modelId="{F2B3055E-BF02-4313-AB0A-7F3300D14C7F}" type="presOf" srcId="{AFBC36C6-0C99-4B62-9ADA-0F97FB8C1A3C}" destId="{2ECDDA10-5654-4FC4-BB78-FBF1A91F0C78}" srcOrd="0" destOrd="4" presId="urn:microsoft.com/office/officeart/2005/8/layout/vList2"/>
    <dgm:cxn modelId="{86838042-7C08-44B0-BB8B-8B3E9256D0FA}" srcId="{35E48304-AC75-4B8B-8E1B-EAA2932CC543}" destId="{B6986327-AA08-4532-BEFD-4AE495485546}" srcOrd="3" destOrd="0" parTransId="{750FDB43-7007-4012-8583-6594588B728E}" sibTransId="{A6241CD6-6417-4E0C-AECB-A5E555A4B71B}"/>
    <dgm:cxn modelId="{70068266-131C-469D-920B-37205A4EE680}" type="presOf" srcId="{35E48304-AC75-4B8B-8E1B-EAA2932CC543}" destId="{155737D2-94AF-4FD7-B32E-99349DE347DA}" srcOrd="0" destOrd="0" presId="urn:microsoft.com/office/officeart/2005/8/layout/vList2"/>
    <dgm:cxn modelId="{9F859C66-1CB7-4451-B93E-A09F2B14D7DE}" type="presOf" srcId="{1739C554-1EA1-41E0-BDCC-70A450B33D32}" destId="{2ECDDA10-5654-4FC4-BB78-FBF1A91F0C78}" srcOrd="0" destOrd="2" presId="urn:microsoft.com/office/officeart/2005/8/layout/vList2"/>
    <dgm:cxn modelId="{1C571777-E180-4EC5-B468-5B10CEC17381}" srcId="{35E48304-AC75-4B8B-8E1B-EAA2932CC543}" destId="{AFBC36C6-0C99-4B62-9ADA-0F97FB8C1A3C}" srcOrd="4" destOrd="0" parTransId="{5B275691-D669-424B-B7BE-CF7EDF0F150A}" sibTransId="{56AFD7E3-9DC1-413C-A4F0-C2C8CBAFD676}"/>
    <dgm:cxn modelId="{CE4EBE96-A57D-45A8-B8AB-6695C70EE9AB}" type="presOf" srcId="{03D98366-FE6D-4E2A-A5F2-848345752688}" destId="{2ECDDA10-5654-4FC4-BB78-FBF1A91F0C78}" srcOrd="0" destOrd="0" presId="urn:microsoft.com/office/officeart/2005/8/layout/vList2"/>
    <dgm:cxn modelId="{D1D99FAB-F4ED-4836-9C18-21F54690AAAF}" srcId="{35E48304-AC75-4B8B-8E1B-EAA2932CC543}" destId="{03D98366-FE6D-4E2A-A5F2-848345752688}" srcOrd="0" destOrd="0" parTransId="{5E55AEAB-43D3-480C-A39B-74A0B80BC14F}" sibTransId="{A1AEA819-F7FD-4773-826C-21E53C2C67C9}"/>
    <dgm:cxn modelId="{6661B5AF-5588-4B90-8D3A-908AA84492F8}" srcId="{35E48304-AC75-4B8B-8E1B-EAA2932CC543}" destId="{93A52D6F-DDD5-42CB-BB61-D8C321D74B5D}" srcOrd="1" destOrd="0" parTransId="{53878FDE-9CF1-4626-9219-2B8F87D48C79}" sibTransId="{73166642-FAA9-459C-A3E8-16B13075F429}"/>
    <dgm:cxn modelId="{A18C04BB-5418-4FC4-8FC4-1EB132227106}" srcId="{727A5EFE-6FEF-4ADD-A49D-1EE90C3BE0E3}" destId="{35E48304-AC75-4B8B-8E1B-EAA2932CC543}" srcOrd="0" destOrd="0" parTransId="{9BE9D5C7-AF04-4388-B2CF-B06E8A6670F5}" sibTransId="{9742F6CB-5703-48CE-AA78-4DDD2AA239C8}"/>
    <dgm:cxn modelId="{426900D0-38B4-4437-943C-2A7E3E807B50}" type="presOf" srcId="{B6986327-AA08-4532-BEFD-4AE495485546}" destId="{2ECDDA10-5654-4FC4-BB78-FBF1A91F0C78}" srcOrd="0" destOrd="3" presId="urn:microsoft.com/office/officeart/2005/8/layout/vList2"/>
    <dgm:cxn modelId="{565ED6E5-A52F-427A-9E4A-B0E0FABF6422}" type="presOf" srcId="{727A5EFE-6FEF-4ADD-A49D-1EE90C3BE0E3}" destId="{66432B72-8E01-4EEA-86A2-801134005500}" srcOrd="0" destOrd="0" presId="urn:microsoft.com/office/officeart/2005/8/layout/vList2"/>
    <dgm:cxn modelId="{0B2021F6-6DDB-4222-A044-CD30BA180E82}" srcId="{35E48304-AC75-4B8B-8E1B-EAA2932CC543}" destId="{1739C554-1EA1-41E0-BDCC-70A450B33D32}" srcOrd="2" destOrd="0" parTransId="{4E523FA1-872F-4791-B609-E24A243635EC}" sibTransId="{587248D0-16EB-490E-BC87-E3BAD50946C8}"/>
    <dgm:cxn modelId="{5512B5E8-6213-44E1-8770-8C2FC3DE09DD}" type="presParOf" srcId="{66432B72-8E01-4EEA-86A2-801134005500}" destId="{155737D2-94AF-4FD7-B32E-99349DE347DA}" srcOrd="0" destOrd="0" presId="urn:microsoft.com/office/officeart/2005/8/layout/vList2"/>
    <dgm:cxn modelId="{35B6A8D1-97BD-49F1-A391-AC5DB58F7270}" type="presParOf" srcId="{66432B72-8E01-4EEA-86A2-801134005500}" destId="{2ECDDA10-5654-4FC4-BB78-FBF1A91F0C78}" srcOrd="1"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27A5EFE-6FEF-4ADD-A49D-1EE90C3BE0E3}"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35E48304-AC75-4B8B-8E1B-EAA2932CC543}">
      <dgm:prSet custT="1"/>
      <dgm:spPr/>
      <dgm:t>
        <a:bodyPr/>
        <a:lstStyle/>
        <a:p>
          <a:r>
            <a:rPr lang="pt-BR" sz="2800" dirty="0"/>
            <a:t>Descrição do Problema</a:t>
          </a:r>
          <a:endParaRPr lang="en-US" sz="2800" dirty="0"/>
        </a:p>
      </dgm:t>
    </dgm:pt>
    <dgm:pt modelId="{9BE9D5C7-AF04-4388-B2CF-B06E8A6670F5}" type="parTrans" cxnId="{A18C04BB-5418-4FC4-8FC4-1EB132227106}">
      <dgm:prSet/>
      <dgm:spPr/>
      <dgm:t>
        <a:bodyPr/>
        <a:lstStyle/>
        <a:p>
          <a:endParaRPr lang="en-US" sz="2800"/>
        </a:p>
      </dgm:t>
    </dgm:pt>
    <dgm:pt modelId="{9742F6CB-5703-48CE-AA78-4DDD2AA239C8}" type="sibTrans" cxnId="{A18C04BB-5418-4FC4-8FC4-1EB132227106}">
      <dgm:prSet/>
      <dgm:spPr/>
      <dgm:t>
        <a:bodyPr/>
        <a:lstStyle/>
        <a:p>
          <a:endParaRPr lang="en-US" sz="2800"/>
        </a:p>
      </dgm:t>
    </dgm:pt>
    <dgm:pt modelId="{03D98366-FE6D-4E2A-A5F2-848345752688}">
      <dgm:prSet custT="1"/>
      <dgm:spPr/>
      <dgm:t>
        <a:bodyPr/>
        <a:lstStyle/>
        <a:p>
          <a:pPr>
            <a:buFont typeface="Wingdings" panose="05000000000000000000" pitchFamily="2" charset="2"/>
            <a:buChar char="§"/>
          </a:pPr>
          <a:r>
            <a:rPr lang="pt-BR" sz="2800" dirty="0"/>
            <a:t>Bombas de sucção (B1, B2 e B3) - Frequência máxima: 60 Hz</a:t>
          </a:r>
          <a:endParaRPr lang="en-US" sz="2800" dirty="0"/>
        </a:p>
      </dgm:t>
    </dgm:pt>
    <dgm:pt modelId="{5E55AEAB-43D3-480C-A39B-74A0B80BC14F}" type="parTrans" cxnId="{D1D99FAB-F4ED-4836-9C18-21F54690AAAF}">
      <dgm:prSet/>
      <dgm:spPr/>
      <dgm:t>
        <a:bodyPr/>
        <a:lstStyle/>
        <a:p>
          <a:endParaRPr lang="en-US" sz="2800"/>
        </a:p>
      </dgm:t>
    </dgm:pt>
    <dgm:pt modelId="{A1AEA819-F7FD-4773-826C-21E53C2C67C9}" type="sibTrans" cxnId="{D1D99FAB-F4ED-4836-9C18-21F54690AAAF}">
      <dgm:prSet/>
      <dgm:spPr/>
      <dgm:t>
        <a:bodyPr/>
        <a:lstStyle/>
        <a:p>
          <a:endParaRPr lang="en-US" sz="2800"/>
        </a:p>
      </dgm:t>
    </dgm:pt>
    <dgm:pt modelId="{9B5DCF6D-5B6B-4033-AE1F-240F3C4E9464}">
      <dgm:prSet custT="1"/>
      <dgm:spPr/>
      <dgm:t>
        <a:bodyPr/>
        <a:lstStyle/>
        <a:p>
          <a:pPr>
            <a:buFont typeface="Wingdings" panose="05000000000000000000" pitchFamily="2" charset="2"/>
            <a:buChar char="§"/>
          </a:pPr>
          <a:r>
            <a:rPr lang="pt-BR" sz="2800" dirty="0"/>
            <a:t>Nível do Reservatório (Câmara 1) LT01 (m³) - Previsão</a:t>
          </a:r>
        </a:p>
      </dgm:t>
    </dgm:pt>
    <dgm:pt modelId="{5D8650CC-C624-4E74-9733-CC77D177A7A7}" type="parTrans" cxnId="{CDA33401-1F9E-46E6-8FBE-8D02CBB65110}">
      <dgm:prSet/>
      <dgm:spPr/>
      <dgm:t>
        <a:bodyPr/>
        <a:lstStyle/>
        <a:p>
          <a:endParaRPr lang="pt-BR" sz="2800"/>
        </a:p>
      </dgm:t>
    </dgm:pt>
    <dgm:pt modelId="{445161CE-A96C-4ECD-B51C-1074EC329A1F}" type="sibTrans" cxnId="{CDA33401-1F9E-46E6-8FBE-8D02CBB65110}">
      <dgm:prSet/>
      <dgm:spPr/>
      <dgm:t>
        <a:bodyPr/>
        <a:lstStyle/>
        <a:p>
          <a:endParaRPr lang="pt-BR" sz="2800"/>
        </a:p>
      </dgm:t>
    </dgm:pt>
    <dgm:pt modelId="{5B56A917-4181-4719-81FF-96D26529B9F5}">
      <dgm:prSet custT="1"/>
      <dgm:spPr/>
      <dgm:t>
        <a:bodyPr/>
        <a:lstStyle/>
        <a:p>
          <a:pPr>
            <a:buFont typeface="Wingdings" panose="05000000000000000000" pitchFamily="2" charset="2"/>
            <a:buChar char="§"/>
          </a:pPr>
          <a:r>
            <a:rPr lang="pt-BR" sz="2800" dirty="0"/>
            <a:t>Vazão de entrada (FT01) (m³/h)</a:t>
          </a:r>
        </a:p>
      </dgm:t>
    </dgm:pt>
    <dgm:pt modelId="{738D0ECD-971F-4A1E-9A90-E3B0A2CDAADD}" type="parTrans" cxnId="{B6866743-F20E-4FB3-BB74-27A9CB19B20D}">
      <dgm:prSet/>
      <dgm:spPr/>
      <dgm:t>
        <a:bodyPr/>
        <a:lstStyle/>
        <a:p>
          <a:endParaRPr lang="pt-BR" sz="2800"/>
        </a:p>
      </dgm:t>
    </dgm:pt>
    <dgm:pt modelId="{034910F0-00F8-4478-B678-1EA28BF8069F}" type="sibTrans" cxnId="{B6866743-F20E-4FB3-BB74-27A9CB19B20D}">
      <dgm:prSet/>
      <dgm:spPr/>
      <dgm:t>
        <a:bodyPr/>
        <a:lstStyle/>
        <a:p>
          <a:endParaRPr lang="pt-BR" sz="2800"/>
        </a:p>
      </dgm:t>
    </dgm:pt>
    <dgm:pt modelId="{9DC9DA2A-EE23-4C51-9F5A-2B8CB22A8243}">
      <dgm:prSet custT="1"/>
      <dgm:spPr/>
      <dgm:t>
        <a:bodyPr/>
        <a:lstStyle/>
        <a:p>
          <a:pPr>
            <a:buFont typeface="Wingdings" panose="05000000000000000000" pitchFamily="2" charset="2"/>
            <a:buChar char="§"/>
          </a:pPr>
          <a:r>
            <a:rPr lang="pt-BR" sz="2800" dirty="0"/>
            <a:t>Vazão de gravidade (FT02) (m³/h)</a:t>
          </a:r>
        </a:p>
      </dgm:t>
    </dgm:pt>
    <dgm:pt modelId="{F431702A-2A2B-41AD-873F-9BDF28D47A03}" type="parTrans" cxnId="{5EF49FF5-719F-465F-AC54-7CF963F18E02}">
      <dgm:prSet/>
      <dgm:spPr/>
      <dgm:t>
        <a:bodyPr/>
        <a:lstStyle/>
        <a:p>
          <a:endParaRPr lang="pt-BR" sz="2800"/>
        </a:p>
      </dgm:t>
    </dgm:pt>
    <dgm:pt modelId="{046F6F41-E6DA-43D2-A388-22554F796AD4}" type="sibTrans" cxnId="{5EF49FF5-719F-465F-AC54-7CF963F18E02}">
      <dgm:prSet/>
      <dgm:spPr/>
      <dgm:t>
        <a:bodyPr/>
        <a:lstStyle/>
        <a:p>
          <a:endParaRPr lang="pt-BR" sz="2800"/>
        </a:p>
      </dgm:t>
    </dgm:pt>
    <dgm:pt modelId="{880F607A-6FDE-408F-9A39-F603FCC80BDB}">
      <dgm:prSet custT="1"/>
      <dgm:spPr/>
      <dgm:t>
        <a:bodyPr/>
        <a:lstStyle/>
        <a:p>
          <a:pPr>
            <a:buFont typeface="Wingdings" panose="05000000000000000000" pitchFamily="2" charset="2"/>
            <a:buChar char="§"/>
          </a:pPr>
          <a:r>
            <a:rPr lang="pt-BR" sz="2800" dirty="0"/>
            <a:t>Vazão de recalque (FT03) (m³/h)</a:t>
          </a:r>
        </a:p>
      </dgm:t>
    </dgm:pt>
    <dgm:pt modelId="{34CC8D95-C736-4B04-877E-CDF7F68682A6}" type="parTrans" cxnId="{43080D73-1C8D-49D9-B6DD-F07D6BBBD20A}">
      <dgm:prSet/>
      <dgm:spPr/>
      <dgm:t>
        <a:bodyPr/>
        <a:lstStyle/>
        <a:p>
          <a:endParaRPr lang="pt-BR" sz="2800"/>
        </a:p>
      </dgm:t>
    </dgm:pt>
    <dgm:pt modelId="{F44CEFCD-B5C0-4CF8-AC69-6C716E5ACB87}" type="sibTrans" cxnId="{43080D73-1C8D-49D9-B6DD-F07D6BBBD20A}">
      <dgm:prSet/>
      <dgm:spPr/>
      <dgm:t>
        <a:bodyPr/>
        <a:lstStyle/>
        <a:p>
          <a:endParaRPr lang="pt-BR" sz="2800"/>
        </a:p>
      </dgm:t>
    </dgm:pt>
    <dgm:pt modelId="{C39216DB-549F-4918-A86C-97DFCEA5033A}">
      <dgm:prSet custT="1"/>
      <dgm:spPr/>
      <dgm:t>
        <a:bodyPr/>
        <a:lstStyle/>
        <a:p>
          <a:pPr>
            <a:buFont typeface="Wingdings" panose="05000000000000000000" pitchFamily="2" charset="2"/>
            <a:buChar char="§"/>
          </a:pPr>
          <a:r>
            <a:rPr lang="pt-BR" sz="2800" dirty="0"/>
            <a:t>Pressão de Sucção (PT01SU) (</a:t>
          </a:r>
          <a:r>
            <a:rPr lang="pt-BR" sz="2800" dirty="0" err="1"/>
            <a:t>mca</a:t>
          </a:r>
          <a:r>
            <a:rPr lang="pt-BR" sz="2800" dirty="0"/>
            <a:t>)</a:t>
          </a:r>
        </a:p>
      </dgm:t>
    </dgm:pt>
    <dgm:pt modelId="{C2CFB98B-F7F6-4BDB-8FCF-9C912C693CF6}" type="parTrans" cxnId="{5CDBE316-955F-4C37-A90D-E7BC093FABB0}">
      <dgm:prSet/>
      <dgm:spPr/>
      <dgm:t>
        <a:bodyPr/>
        <a:lstStyle/>
        <a:p>
          <a:endParaRPr lang="pt-BR" sz="2800"/>
        </a:p>
      </dgm:t>
    </dgm:pt>
    <dgm:pt modelId="{2B56F05B-A860-4832-8900-3A031BD213CE}" type="sibTrans" cxnId="{5CDBE316-955F-4C37-A90D-E7BC093FABB0}">
      <dgm:prSet/>
      <dgm:spPr/>
      <dgm:t>
        <a:bodyPr/>
        <a:lstStyle/>
        <a:p>
          <a:endParaRPr lang="pt-BR" sz="2800"/>
        </a:p>
      </dgm:t>
    </dgm:pt>
    <dgm:pt modelId="{C537C84C-C660-448E-B4D7-0AD6B96AF12A}">
      <dgm:prSet custT="1"/>
      <dgm:spPr/>
      <dgm:t>
        <a:bodyPr/>
        <a:lstStyle/>
        <a:p>
          <a:pPr>
            <a:buFont typeface="Wingdings" panose="05000000000000000000" pitchFamily="2" charset="2"/>
            <a:buChar char="§"/>
          </a:pPr>
          <a:r>
            <a:rPr lang="pt-BR" sz="2800" dirty="0"/>
            <a:t>Pressão de Recalque (PT02RBAL) (</a:t>
          </a:r>
          <a:r>
            <a:rPr lang="pt-BR" sz="2800" dirty="0" err="1"/>
            <a:t>mca</a:t>
          </a:r>
          <a:r>
            <a:rPr lang="pt-BR" sz="2800" dirty="0"/>
            <a:t>)</a:t>
          </a:r>
        </a:p>
      </dgm:t>
    </dgm:pt>
    <dgm:pt modelId="{11BAA3E9-4143-4495-B62E-D1D705A6652F}" type="parTrans" cxnId="{FD4E738F-8046-4F39-9CA8-75D2DA33D8AA}">
      <dgm:prSet/>
      <dgm:spPr/>
      <dgm:t>
        <a:bodyPr/>
        <a:lstStyle/>
        <a:p>
          <a:endParaRPr lang="pt-BR" sz="2800"/>
        </a:p>
      </dgm:t>
    </dgm:pt>
    <dgm:pt modelId="{E9771088-0AA5-4414-855B-3F76FEDB3AEA}" type="sibTrans" cxnId="{FD4E738F-8046-4F39-9CA8-75D2DA33D8AA}">
      <dgm:prSet/>
      <dgm:spPr/>
      <dgm:t>
        <a:bodyPr/>
        <a:lstStyle/>
        <a:p>
          <a:endParaRPr lang="pt-BR" sz="2800"/>
        </a:p>
      </dgm:t>
    </dgm:pt>
    <dgm:pt modelId="{66432B72-8E01-4EEA-86A2-801134005500}" type="pres">
      <dgm:prSet presAssocID="{727A5EFE-6FEF-4ADD-A49D-1EE90C3BE0E3}" presName="linear" presStyleCnt="0">
        <dgm:presLayoutVars>
          <dgm:animLvl val="lvl"/>
          <dgm:resizeHandles val="exact"/>
        </dgm:presLayoutVars>
      </dgm:prSet>
      <dgm:spPr/>
    </dgm:pt>
    <dgm:pt modelId="{155737D2-94AF-4FD7-B32E-99349DE347DA}" type="pres">
      <dgm:prSet presAssocID="{35E48304-AC75-4B8B-8E1B-EAA2932CC543}" presName="parentText" presStyleLbl="node1" presStyleIdx="0" presStyleCnt="1">
        <dgm:presLayoutVars>
          <dgm:chMax val="0"/>
          <dgm:bulletEnabled val="1"/>
        </dgm:presLayoutVars>
      </dgm:prSet>
      <dgm:spPr/>
    </dgm:pt>
    <dgm:pt modelId="{2ECDDA10-5654-4FC4-BB78-FBF1A91F0C78}" type="pres">
      <dgm:prSet presAssocID="{35E48304-AC75-4B8B-8E1B-EAA2932CC543}" presName="childText" presStyleLbl="revTx" presStyleIdx="0" presStyleCnt="1">
        <dgm:presLayoutVars>
          <dgm:bulletEnabled val="1"/>
        </dgm:presLayoutVars>
      </dgm:prSet>
      <dgm:spPr/>
    </dgm:pt>
  </dgm:ptLst>
  <dgm:cxnLst>
    <dgm:cxn modelId="{CDA33401-1F9E-46E6-8FBE-8D02CBB65110}" srcId="{35E48304-AC75-4B8B-8E1B-EAA2932CC543}" destId="{9B5DCF6D-5B6B-4033-AE1F-240F3C4E9464}" srcOrd="1" destOrd="0" parTransId="{5D8650CC-C624-4E74-9733-CC77D177A7A7}" sibTransId="{445161CE-A96C-4ECD-B51C-1074EC329A1F}"/>
    <dgm:cxn modelId="{5CDBE316-955F-4C37-A90D-E7BC093FABB0}" srcId="{35E48304-AC75-4B8B-8E1B-EAA2932CC543}" destId="{C39216DB-549F-4918-A86C-97DFCEA5033A}" srcOrd="5" destOrd="0" parTransId="{C2CFB98B-F7F6-4BDB-8FCF-9C912C693CF6}" sibTransId="{2B56F05B-A860-4832-8900-3A031BD213CE}"/>
    <dgm:cxn modelId="{5A62532E-E7D0-4FD6-8CE9-18A51820B807}" type="presOf" srcId="{9DC9DA2A-EE23-4C51-9F5A-2B8CB22A8243}" destId="{2ECDDA10-5654-4FC4-BB78-FBF1A91F0C78}" srcOrd="0" destOrd="3" presId="urn:microsoft.com/office/officeart/2005/8/layout/vList2"/>
    <dgm:cxn modelId="{0565AA3D-E355-4584-82CE-BB6C22128EB8}" type="presOf" srcId="{C537C84C-C660-448E-B4D7-0AD6B96AF12A}" destId="{2ECDDA10-5654-4FC4-BB78-FBF1A91F0C78}" srcOrd="0" destOrd="6" presId="urn:microsoft.com/office/officeart/2005/8/layout/vList2"/>
    <dgm:cxn modelId="{B6866743-F20E-4FB3-BB74-27A9CB19B20D}" srcId="{35E48304-AC75-4B8B-8E1B-EAA2932CC543}" destId="{5B56A917-4181-4719-81FF-96D26529B9F5}" srcOrd="2" destOrd="0" parTransId="{738D0ECD-971F-4A1E-9A90-E3B0A2CDAADD}" sibTransId="{034910F0-00F8-4478-B678-1EA28BF8069F}"/>
    <dgm:cxn modelId="{46020E64-2287-4574-B086-68C4C43E717D}" type="presOf" srcId="{880F607A-6FDE-408F-9A39-F603FCC80BDB}" destId="{2ECDDA10-5654-4FC4-BB78-FBF1A91F0C78}" srcOrd="0" destOrd="4" presId="urn:microsoft.com/office/officeart/2005/8/layout/vList2"/>
    <dgm:cxn modelId="{70068266-131C-469D-920B-37205A4EE680}" type="presOf" srcId="{35E48304-AC75-4B8B-8E1B-EAA2932CC543}" destId="{155737D2-94AF-4FD7-B32E-99349DE347DA}" srcOrd="0" destOrd="0" presId="urn:microsoft.com/office/officeart/2005/8/layout/vList2"/>
    <dgm:cxn modelId="{43080D73-1C8D-49D9-B6DD-F07D6BBBD20A}" srcId="{35E48304-AC75-4B8B-8E1B-EAA2932CC543}" destId="{880F607A-6FDE-408F-9A39-F603FCC80BDB}" srcOrd="4" destOrd="0" parTransId="{34CC8D95-C736-4B04-877E-CDF7F68682A6}" sibTransId="{F44CEFCD-B5C0-4CF8-AC69-6C716E5ACB87}"/>
    <dgm:cxn modelId="{4EA75059-F8F6-441A-8D41-5D481B8F9823}" type="presOf" srcId="{9B5DCF6D-5B6B-4033-AE1F-240F3C4E9464}" destId="{2ECDDA10-5654-4FC4-BB78-FBF1A91F0C78}" srcOrd="0" destOrd="1" presId="urn:microsoft.com/office/officeart/2005/8/layout/vList2"/>
    <dgm:cxn modelId="{FD4E738F-8046-4F39-9CA8-75D2DA33D8AA}" srcId="{35E48304-AC75-4B8B-8E1B-EAA2932CC543}" destId="{C537C84C-C660-448E-B4D7-0AD6B96AF12A}" srcOrd="6" destOrd="0" parTransId="{11BAA3E9-4143-4495-B62E-D1D705A6652F}" sibTransId="{E9771088-0AA5-4414-855B-3F76FEDB3AEA}"/>
    <dgm:cxn modelId="{CE4EBE96-A57D-45A8-B8AB-6695C70EE9AB}" type="presOf" srcId="{03D98366-FE6D-4E2A-A5F2-848345752688}" destId="{2ECDDA10-5654-4FC4-BB78-FBF1A91F0C78}" srcOrd="0" destOrd="0" presId="urn:microsoft.com/office/officeart/2005/8/layout/vList2"/>
    <dgm:cxn modelId="{53A48998-A0DF-4C36-8FF4-53B360B8CBB2}" type="presOf" srcId="{5B56A917-4181-4719-81FF-96D26529B9F5}" destId="{2ECDDA10-5654-4FC4-BB78-FBF1A91F0C78}" srcOrd="0" destOrd="2" presId="urn:microsoft.com/office/officeart/2005/8/layout/vList2"/>
    <dgm:cxn modelId="{D1D99FAB-F4ED-4836-9C18-21F54690AAAF}" srcId="{35E48304-AC75-4B8B-8E1B-EAA2932CC543}" destId="{03D98366-FE6D-4E2A-A5F2-848345752688}" srcOrd="0" destOrd="0" parTransId="{5E55AEAB-43D3-480C-A39B-74A0B80BC14F}" sibTransId="{A1AEA819-F7FD-4773-826C-21E53C2C67C9}"/>
    <dgm:cxn modelId="{A18C04BB-5418-4FC4-8FC4-1EB132227106}" srcId="{727A5EFE-6FEF-4ADD-A49D-1EE90C3BE0E3}" destId="{35E48304-AC75-4B8B-8E1B-EAA2932CC543}" srcOrd="0" destOrd="0" parTransId="{9BE9D5C7-AF04-4388-B2CF-B06E8A6670F5}" sibTransId="{9742F6CB-5703-48CE-AA78-4DDD2AA239C8}"/>
    <dgm:cxn modelId="{535A27E3-CCDE-47AE-BC1F-EBA6EBAF66DC}" type="presOf" srcId="{C39216DB-549F-4918-A86C-97DFCEA5033A}" destId="{2ECDDA10-5654-4FC4-BB78-FBF1A91F0C78}" srcOrd="0" destOrd="5" presId="urn:microsoft.com/office/officeart/2005/8/layout/vList2"/>
    <dgm:cxn modelId="{565ED6E5-A52F-427A-9E4A-B0E0FABF6422}" type="presOf" srcId="{727A5EFE-6FEF-4ADD-A49D-1EE90C3BE0E3}" destId="{66432B72-8E01-4EEA-86A2-801134005500}" srcOrd="0" destOrd="0" presId="urn:microsoft.com/office/officeart/2005/8/layout/vList2"/>
    <dgm:cxn modelId="{5EF49FF5-719F-465F-AC54-7CF963F18E02}" srcId="{35E48304-AC75-4B8B-8E1B-EAA2932CC543}" destId="{9DC9DA2A-EE23-4C51-9F5A-2B8CB22A8243}" srcOrd="3" destOrd="0" parTransId="{F431702A-2A2B-41AD-873F-9BDF28D47A03}" sibTransId="{046F6F41-E6DA-43D2-A388-22554F796AD4}"/>
    <dgm:cxn modelId="{5512B5E8-6213-44E1-8770-8C2FC3DE09DD}" type="presParOf" srcId="{66432B72-8E01-4EEA-86A2-801134005500}" destId="{155737D2-94AF-4FD7-B32E-99349DE347DA}" srcOrd="0" destOrd="0" presId="urn:microsoft.com/office/officeart/2005/8/layout/vList2"/>
    <dgm:cxn modelId="{35B6A8D1-97BD-49F1-A391-AC5DB58F7270}" type="presParOf" srcId="{66432B72-8E01-4EEA-86A2-801134005500}" destId="{2ECDDA10-5654-4FC4-BB78-FBF1A91F0C78}" srcOrd="1"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0BFE12-C0E1-4109-90ED-17971C4A6C8D}">
      <dsp:nvSpPr>
        <dsp:cNvPr id="0" name=""/>
        <dsp:cNvSpPr/>
      </dsp:nvSpPr>
      <dsp:spPr>
        <a:xfrm>
          <a:off x="0" y="134743"/>
          <a:ext cx="10239852" cy="83947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l" defTabSz="1555750">
            <a:lnSpc>
              <a:spcPct val="90000"/>
            </a:lnSpc>
            <a:spcBef>
              <a:spcPct val="0"/>
            </a:spcBef>
            <a:spcAft>
              <a:spcPct val="35000"/>
            </a:spcAft>
            <a:buNone/>
          </a:pPr>
          <a:r>
            <a:rPr lang="pt-BR" sz="3500" kern="1200"/>
            <a:t>Questões da Pesquisa</a:t>
          </a:r>
          <a:endParaRPr lang="en-US" sz="3500" kern="1200"/>
        </a:p>
      </dsp:txBody>
      <dsp:txXfrm>
        <a:off x="40980" y="175723"/>
        <a:ext cx="10157892" cy="757514"/>
      </dsp:txXfrm>
    </dsp:sp>
    <dsp:sp modelId="{4529C481-5416-4B04-A802-43BD09645B25}">
      <dsp:nvSpPr>
        <dsp:cNvPr id="0" name=""/>
        <dsp:cNvSpPr/>
      </dsp:nvSpPr>
      <dsp:spPr>
        <a:xfrm>
          <a:off x="0" y="974218"/>
          <a:ext cx="10239852" cy="34776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25115" tIns="44450" rIns="248920" bIns="44450" numCol="1" spcCol="1270" anchor="t" anchorCtr="0">
          <a:noAutofit/>
        </a:bodyPr>
        <a:lstStyle/>
        <a:p>
          <a:pPr marL="228600" lvl="1" indent="-228600" algn="l" defTabSz="1200150">
            <a:lnSpc>
              <a:spcPct val="90000"/>
            </a:lnSpc>
            <a:spcBef>
              <a:spcPct val="0"/>
            </a:spcBef>
            <a:spcAft>
              <a:spcPct val="20000"/>
            </a:spcAft>
            <a:buFont typeface="+mj-lt"/>
            <a:buAutoNum type="arabicPeriod"/>
          </a:pPr>
          <a:r>
            <a:rPr lang="pt-BR" sz="2700" kern="1200" dirty="0"/>
            <a:t>Qual é a adequação da pressão atual para atender à demanda diária?</a:t>
          </a:r>
          <a:endParaRPr lang="en-US" sz="2700" kern="1200" dirty="0"/>
        </a:p>
        <a:p>
          <a:pPr marL="228600" lvl="1" indent="-228600" algn="l" defTabSz="1200150">
            <a:lnSpc>
              <a:spcPct val="90000"/>
            </a:lnSpc>
            <a:spcBef>
              <a:spcPct val="0"/>
            </a:spcBef>
            <a:spcAft>
              <a:spcPct val="20000"/>
            </a:spcAft>
            <a:buFont typeface="+mj-lt"/>
            <a:buAutoNum type="arabicPeriod"/>
          </a:pPr>
          <a:r>
            <a:rPr lang="pt-BR" sz="2700" kern="1200" dirty="0"/>
            <a:t>Qual é o volume mínimo de água necessário no reservatório para evitar o acionamento das bombas durante o horário de pico?</a:t>
          </a:r>
          <a:endParaRPr lang="en-US" sz="2700" kern="1200" dirty="0"/>
        </a:p>
        <a:p>
          <a:pPr marL="228600" lvl="1" indent="-228600" algn="l" defTabSz="1200150">
            <a:lnSpc>
              <a:spcPct val="90000"/>
            </a:lnSpc>
            <a:spcBef>
              <a:spcPct val="0"/>
            </a:spcBef>
            <a:spcAft>
              <a:spcPct val="20000"/>
            </a:spcAft>
            <a:buFont typeface="+mj-lt"/>
            <a:buAutoNum type="arabicPeriod"/>
          </a:pPr>
          <a:r>
            <a:rPr lang="pt-BR" sz="2700" kern="1200" dirty="0"/>
            <a:t>Qual é a vazão ótima para atender à demanda diária?</a:t>
          </a:r>
          <a:endParaRPr lang="en-US" sz="2700" kern="1200" dirty="0"/>
        </a:p>
        <a:p>
          <a:pPr marL="228600" lvl="1" indent="-228600" algn="l" defTabSz="1200150">
            <a:lnSpc>
              <a:spcPct val="90000"/>
            </a:lnSpc>
            <a:spcBef>
              <a:spcPct val="0"/>
            </a:spcBef>
            <a:spcAft>
              <a:spcPct val="20000"/>
            </a:spcAft>
            <a:buFont typeface="+mj-lt"/>
            <a:buAutoNum type="arabicPeriod"/>
          </a:pPr>
          <a:r>
            <a:rPr lang="pt-BR" sz="2700" kern="1200" dirty="0"/>
            <a:t>Como encontrar o ponto de equilíbrio entre a demanda e a vazão?</a:t>
          </a:r>
          <a:endParaRPr lang="en-US" sz="2700" kern="1200" dirty="0"/>
        </a:p>
        <a:p>
          <a:pPr marL="228600" lvl="1" indent="-228600" algn="l" defTabSz="1200150">
            <a:lnSpc>
              <a:spcPct val="90000"/>
            </a:lnSpc>
            <a:spcBef>
              <a:spcPct val="0"/>
            </a:spcBef>
            <a:spcAft>
              <a:spcPct val="20000"/>
            </a:spcAft>
            <a:buFont typeface="+mj-lt"/>
            <a:buAutoNum type="arabicPeriod"/>
          </a:pPr>
          <a:r>
            <a:rPr lang="pt-BR" sz="2700" kern="1200" dirty="0"/>
            <a:t>Qual é o impacto do acionamento das bombas durante o horário de pico?</a:t>
          </a:r>
          <a:endParaRPr lang="en-US" sz="2700" kern="1200" dirty="0"/>
        </a:p>
      </dsp:txBody>
      <dsp:txXfrm>
        <a:off x="0" y="974218"/>
        <a:ext cx="10239852" cy="34776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5737D2-94AF-4FD7-B32E-99349DE347DA}">
      <dsp:nvSpPr>
        <dsp:cNvPr id="0" name=""/>
        <dsp:cNvSpPr/>
      </dsp:nvSpPr>
      <dsp:spPr>
        <a:xfrm>
          <a:off x="0" y="28498"/>
          <a:ext cx="11118574" cy="74353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pt-BR" sz="3100" kern="1200" dirty="0"/>
            <a:t>Questões da Pesquisa Ramificações da Q5</a:t>
          </a:r>
          <a:endParaRPr lang="en-US" sz="3100" kern="1200" dirty="0"/>
        </a:p>
      </dsp:txBody>
      <dsp:txXfrm>
        <a:off x="36296" y="64794"/>
        <a:ext cx="11045982" cy="670943"/>
      </dsp:txXfrm>
    </dsp:sp>
    <dsp:sp modelId="{2ECDDA10-5654-4FC4-BB78-FBF1A91F0C78}">
      <dsp:nvSpPr>
        <dsp:cNvPr id="0" name=""/>
        <dsp:cNvSpPr/>
      </dsp:nvSpPr>
      <dsp:spPr>
        <a:xfrm>
          <a:off x="0" y="772033"/>
          <a:ext cx="11118574" cy="37860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3015" tIns="39370" rIns="220472" bIns="39370" numCol="1" spcCol="1270" anchor="t" anchorCtr="0">
          <a:noAutofit/>
        </a:bodyPr>
        <a:lstStyle/>
        <a:p>
          <a:pPr marL="228600" lvl="1" indent="-228600" algn="l" defTabSz="1066800">
            <a:lnSpc>
              <a:spcPct val="90000"/>
            </a:lnSpc>
            <a:spcBef>
              <a:spcPct val="0"/>
            </a:spcBef>
            <a:spcAft>
              <a:spcPct val="20000"/>
            </a:spcAft>
            <a:buFont typeface="+mj-lt"/>
            <a:buAutoNum type="alphaLcPeriod"/>
          </a:pPr>
          <a:r>
            <a:rPr lang="pt-BR" sz="2400" kern="1200" dirty="0"/>
            <a:t>Qual é o nível ideal no reservatório para evitar a ativação das bombas da SANEPAR durante o período de maior demanda (das 18h às 21h), sem comprometer o abastecimento de água para a população? </a:t>
          </a:r>
          <a:endParaRPr lang="en-US" sz="2400" kern="1200" dirty="0"/>
        </a:p>
        <a:p>
          <a:pPr marL="228600" lvl="1" indent="-228600" algn="l" defTabSz="1066800">
            <a:lnSpc>
              <a:spcPct val="90000"/>
            </a:lnSpc>
            <a:spcBef>
              <a:spcPct val="0"/>
            </a:spcBef>
            <a:spcAft>
              <a:spcPct val="20000"/>
            </a:spcAft>
            <a:buFont typeface="+mj-lt"/>
            <a:buAutoNum type="alphaLcPeriod"/>
          </a:pPr>
          <a:r>
            <a:rPr lang="pt-BR" sz="2400" kern="1200" dirty="0"/>
            <a:t>Existe tendência, padrão, sazonalidade para os dados destes três anos do Bairro Alto?</a:t>
          </a:r>
          <a:endParaRPr lang="en-US" sz="2400" kern="1200" dirty="0"/>
        </a:p>
        <a:p>
          <a:pPr marL="228600" lvl="1" indent="-228600" algn="l" defTabSz="1066800">
            <a:lnSpc>
              <a:spcPct val="90000"/>
            </a:lnSpc>
            <a:spcBef>
              <a:spcPct val="0"/>
            </a:spcBef>
            <a:spcAft>
              <a:spcPct val="20000"/>
            </a:spcAft>
            <a:buFont typeface="+mj-lt"/>
            <a:buAutoNum type="alphaLcPeriod"/>
          </a:pPr>
          <a:r>
            <a:rPr lang="pt-BR" sz="2400" kern="1200" dirty="0"/>
            <a:t>Identificar quais os horários de maior demanda das 18h às 21h.</a:t>
          </a:r>
          <a:endParaRPr lang="en-US" sz="2400" kern="1200" dirty="0"/>
        </a:p>
        <a:p>
          <a:pPr marL="228600" lvl="1" indent="-228600" algn="l" defTabSz="1066800">
            <a:lnSpc>
              <a:spcPct val="90000"/>
            </a:lnSpc>
            <a:spcBef>
              <a:spcPct val="0"/>
            </a:spcBef>
            <a:spcAft>
              <a:spcPct val="20000"/>
            </a:spcAft>
            <a:buFont typeface="+mj-lt"/>
            <a:buAutoNum type="alphaLcPeriod"/>
          </a:pPr>
          <a:r>
            <a:rPr lang="pt-BR" sz="2400" kern="1200" dirty="0"/>
            <a:t>Quanto deve-se armazenar previamente no reservatório para não acionar as bombas no horário de pico?</a:t>
          </a:r>
          <a:endParaRPr lang="en-US" sz="2400" kern="1200" dirty="0"/>
        </a:p>
        <a:p>
          <a:pPr marL="228600" lvl="1" indent="-228600" algn="l" defTabSz="1066800">
            <a:lnSpc>
              <a:spcPct val="90000"/>
            </a:lnSpc>
            <a:spcBef>
              <a:spcPct val="0"/>
            </a:spcBef>
            <a:spcAft>
              <a:spcPct val="20000"/>
            </a:spcAft>
            <a:buFont typeface="+mj-lt"/>
            <a:buAutoNum type="alphaLcPeriod"/>
          </a:pPr>
          <a:r>
            <a:rPr lang="pt-BR" sz="2400" kern="1200" dirty="0"/>
            <a:t>Se a vazão cresce e a pressão decresce, existe uma ANOMALIA na rede (com base no histórico).</a:t>
          </a:r>
          <a:endParaRPr lang="en-US" sz="2400" kern="1200" dirty="0"/>
        </a:p>
      </dsp:txBody>
      <dsp:txXfrm>
        <a:off x="0" y="772033"/>
        <a:ext cx="11118574" cy="378603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5737D2-94AF-4FD7-B32E-99349DE347DA}">
      <dsp:nvSpPr>
        <dsp:cNvPr id="0" name=""/>
        <dsp:cNvSpPr/>
      </dsp:nvSpPr>
      <dsp:spPr>
        <a:xfrm>
          <a:off x="0" y="45523"/>
          <a:ext cx="8874573" cy="8424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pt-BR" sz="2800" kern="1200" dirty="0"/>
            <a:t>Descrição do Problema</a:t>
          </a:r>
          <a:endParaRPr lang="en-US" sz="2800" kern="1200" dirty="0"/>
        </a:p>
      </dsp:txBody>
      <dsp:txXfrm>
        <a:off x="41123" y="86646"/>
        <a:ext cx="8792327" cy="760154"/>
      </dsp:txXfrm>
    </dsp:sp>
    <dsp:sp modelId="{2ECDDA10-5654-4FC4-BB78-FBF1A91F0C78}">
      <dsp:nvSpPr>
        <dsp:cNvPr id="0" name=""/>
        <dsp:cNvSpPr/>
      </dsp:nvSpPr>
      <dsp:spPr>
        <a:xfrm>
          <a:off x="0" y="887923"/>
          <a:ext cx="8874573" cy="37259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81768" tIns="35560" rIns="199136" bIns="35560" numCol="1" spcCol="1270" anchor="t" anchorCtr="0">
          <a:noAutofit/>
        </a:bodyPr>
        <a:lstStyle/>
        <a:p>
          <a:pPr marL="285750" lvl="1" indent="-285750" algn="l" defTabSz="1244600">
            <a:lnSpc>
              <a:spcPct val="90000"/>
            </a:lnSpc>
            <a:spcBef>
              <a:spcPct val="0"/>
            </a:spcBef>
            <a:spcAft>
              <a:spcPct val="20000"/>
            </a:spcAft>
            <a:buFont typeface="Wingdings" panose="05000000000000000000" pitchFamily="2" charset="2"/>
            <a:buChar char="§"/>
          </a:pPr>
          <a:r>
            <a:rPr lang="pt-BR" sz="2800" kern="1200" dirty="0"/>
            <a:t>Bombas de sucção (B1, B2 e B3) - Frequência máxima: 60 Hz</a:t>
          </a:r>
          <a:endParaRPr lang="en-US" sz="2800" kern="1200" dirty="0"/>
        </a:p>
        <a:p>
          <a:pPr marL="285750" lvl="1" indent="-285750" algn="l" defTabSz="1244600">
            <a:lnSpc>
              <a:spcPct val="90000"/>
            </a:lnSpc>
            <a:spcBef>
              <a:spcPct val="0"/>
            </a:spcBef>
            <a:spcAft>
              <a:spcPct val="20000"/>
            </a:spcAft>
            <a:buFont typeface="Wingdings" panose="05000000000000000000" pitchFamily="2" charset="2"/>
            <a:buChar char="§"/>
          </a:pPr>
          <a:r>
            <a:rPr lang="pt-BR" sz="2800" kern="1200" dirty="0"/>
            <a:t>Nível do Reservatório (Câmara 1) LT01 (m³) - Previsão</a:t>
          </a:r>
        </a:p>
        <a:p>
          <a:pPr marL="285750" lvl="1" indent="-285750" algn="l" defTabSz="1244600">
            <a:lnSpc>
              <a:spcPct val="90000"/>
            </a:lnSpc>
            <a:spcBef>
              <a:spcPct val="0"/>
            </a:spcBef>
            <a:spcAft>
              <a:spcPct val="20000"/>
            </a:spcAft>
            <a:buFont typeface="Wingdings" panose="05000000000000000000" pitchFamily="2" charset="2"/>
            <a:buChar char="§"/>
          </a:pPr>
          <a:r>
            <a:rPr lang="pt-BR" sz="2800" kern="1200" dirty="0"/>
            <a:t>Vazão de entrada (FT01) (m³/h)</a:t>
          </a:r>
        </a:p>
        <a:p>
          <a:pPr marL="285750" lvl="1" indent="-285750" algn="l" defTabSz="1244600">
            <a:lnSpc>
              <a:spcPct val="90000"/>
            </a:lnSpc>
            <a:spcBef>
              <a:spcPct val="0"/>
            </a:spcBef>
            <a:spcAft>
              <a:spcPct val="20000"/>
            </a:spcAft>
            <a:buFont typeface="Wingdings" panose="05000000000000000000" pitchFamily="2" charset="2"/>
            <a:buChar char="§"/>
          </a:pPr>
          <a:r>
            <a:rPr lang="pt-BR" sz="2800" kern="1200" dirty="0"/>
            <a:t>Vazão de gravidade (FT02) (m³/h)</a:t>
          </a:r>
        </a:p>
        <a:p>
          <a:pPr marL="285750" lvl="1" indent="-285750" algn="l" defTabSz="1244600">
            <a:lnSpc>
              <a:spcPct val="90000"/>
            </a:lnSpc>
            <a:spcBef>
              <a:spcPct val="0"/>
            </a:spcBef>
            <a:spcAft>
              <a:spcPct val="20000"/>
            </a:spcAft>
            <a:buFont typeface="Wingdings" panose="05000000000000000000" pitchFamily="2" charset="2"/>
            <a:buChar char="§"/>
          </a:pPr>
          <a:r>
            <a:rPr lang="pt-BR" sz="2800" kern="1200" dirty="0"/>
            <a:t>Vazão de recalque (FT03) (m³/h)</a:t>
          </a:r>
        </a:p>
        <a:p>
          <a:pPr marL="285750" lvl="1" indent="-285750" algn="l" defTabSz="1244600">
            <a:lnSpc>
              <a:spcPct val="90000"/>
            </a:lnSpc>
            <a:spcBef>
              <a:spcPct val="0"/>
            </a:spcBef>
            <a:spcAft>
              <a:spcPct val="20000"/>
            </a:spcAft>
            <a:buFont typeface="Wingdings" panose="05000000000000000000" pitchFamily="2" charset="2"/>
            <a:buChar char="§"/>
          </a:pPr>
          <a:r>
            <a:rPr lang="pt-BR" sz="2800" kern="1200" dirty="0"/>
            <a:t>Pressão de Sucção (PT01SU) (</a:t>
          </a:r>
          <a:r>
            <a:rPr lang="pt-BR" sz="2800" kern="1200" dirty="0" err="1"/>
            <a:t>mca</a:t>
          </a:r>
          <a:r>
            <a:rPr lang="pt-BR" sz="2800" kern="1200" dirty="0"/>
            <a:t>)</a:t>
          </a:r>
        </a:p>
        <a:p>
          <a:pPr marL="285750" lvl="1" indent="-285750" algn="l" defTabSz="1244600">
            <a:lnSpc>
              <a:spcPct val="90000"/>
            </a:lnSpc>
            <a:spcBef>
              <a:spcPct val="0"/>
            </a:spcBef>
            <a:spcAft>
              <a:spcPct val="20000"/>
            </a:spcAft>
            <a:buFont typeface="Wingdings" panose="05000000000000000000" pitchFamily="2" charset="2"/>
            <a:buChar char="§"/>
          </a:pPr>
          <a:r>
            <a:rPr lang="pt-BR" sz="2800" kern="1200" dirty="0"/>
            <a:t>Pressão de Recalque (PT02RBAL) (</a:t>
          </a:r>
          <a:r>
            <a:rPr lang="pt-BR" sz="2800" kern="1200" dirty="0" err="1"/>
            <a:t>mca</a:t>
          </a:r>
          <a:r>
            <a:rPr lang="pt-BR" sz="2800" kern="1200" dirty="0"/>
            <a:t>)</a:t>
          </a:r>
        </a:p>
      </dsp:txBody>
      <dsp:txXfrm>
        <a:off x="0" y="887923"/>
        <a:ext cx="8874573" cy="3725999"/>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Espaço Reservado para Cabeçalho 1">
            <a:extLst>
              <a:ext uri="{FF2B5EF4-FFF2-40B4-BE49-F238E27FC236}">
                <a16:creationId xmlns:a16="http://schemas.microsoft.com/office/drawing/2014/main" id="{423FD4E3-4936-D681-B134-DDEF3E0E6B8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a:defRPr/>
            </a:pPr>
            <a:endParaRPr lang="pt-BR"/>
          </a:p>
        </p:txBody>
      </p:sp>
      <p:sp>
        <p:nvSpPr>
          <p:cNvPr id="3" name="Espaço Reservado para Data 2">
            <a:extLst>
              <a:ext uri="{FF2B5EF4-FFF2-40B4-BE49-F238E27FC236}">
                <a16:creationId xmlns:a16="http://schemas.microsoft.com/office/drawing/2014/main" id="{BFA41B8A-00CC-CCE4-A949-7F3882882A5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a:latin typeface="+mn-lt"/>
              </a:defRPr>
            </a:lvl1pPr>
          </a:lstStyle>
          <a:p>
            <a:pPr>
              <a:defRPr/>
            </a:pPr>
            <a:fld id="{975C0275-259E-48D8-8A1F-562A5DF31262}" type="datetimeFigureOut">
              <a:rPr lang="pt-BR"/>
              <a:pPr>
                <a:defRPr/>
              </a:pPr>
              <a:t>23/10/2023</a:t>
            </a:fld>
            <a:endParaRPr lang="pt-BR"/>
          </a:p>
        </p:txBody>
      </p:sp>
      <p:sp>
        <p:nvSpPr>
          <p:cNvPr id="4" name="Espaço Reservado para Rodapé 3">
            <a:extLst>
              <a:ext uri="{FF2B5EF4-FFF2-40B4-BE49-F238E27FC236}">
                <a16:creationId xmlns:a16="http://schemas.microsoft.com/office/drawing/2014/main" id="{5A4A298D-D032-3D10-D845-805024E0FAD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a:defRPr/>
            </a:pPr>
            <a:endParaRPr lang="pt-BR"/>
          </a:p>
        </p:txBody>
      </p:sp>
      <p:sp>
        <p:nvSpPr>
          <p:cNvPr id="5" name="Espaço Reservado para Número de Slide 4">
            <a:extLst>
              <a:ext uri="{FF2B5EF4-FFF2-40B4-BE49-F238E27FC236}">
                <a16:creationId xmlns:a16="http://schemas.microsoft.com/office/drawing/2014/main" id="{8B42B36B-6F10-2478-6880-44AFFC1240C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eaLnBrk="1" fontAlgn="auto" hangingPunct="1">
              <a:spcBef>
                <a:spcPts val="0"/>
              </a:spcBef>
              <a:spcAft>
                <a:spcPts val="0"/>
              </a:spcAft>
              <a:defRPr sz="1200">
                <a:latin typeface="+mn-lt"/>
              </a:defRPr>
            </a:lvl1pPr>
          </a:lstStyle>
          <a:p>
            <a:pPr>
              <a:defRPr/>
            </a:pPr>
            <a:fld id="{BE04420F-3D8E-4ED4-8340-31F18122245F}" type="slidenum">
              <a:rPr lang="pt-BR"/>
              <a:pPr>
                <a:defRPr/>
              </a:pPr>
              <a:t>‹nº›</a:t>
            </a:fld>
            <a:endParaRPr lang="pt-BR"/>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Espaço Reservado para Cabeçalho 1">
            <a:extLst>
              <a:ext uri="{FF2B5EF4-FFF2-40B4-BE49-F238E27FC236}">
                <a16:creationId xmlns:a16="http://schemas.microsoft.com/office/drawing/2014/main" id="{75B8B182-F289-9806-FFCC-468CBDD06E1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a:defRPr/>
            </a:pPr>
            <a:endParaRPr lang="pt-BR"/>
          </a:p>
        </p:txBody>
      </p:sp>
      <p:sp>
        <p:nvSpPr>
          <p:cNvPr id="3" name="Espaço Reservado para Data 2">
            <a:extLst>
              <a:ext uri="{FF2B5EF4-FFF2-40B4-BE49-F238E27FC236}">
                <a16:creationId xmlns:a16="http://schemas.microsoft.com/office/drawing/2014/main" id="{7378EE26-E727-867E-09FF-EF068636E694}"/>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a:latin typeface="+mn-lt"/>
              </a:defRPr>
            </a:lvl1pPr>
          </a:lstStyle>
          <a:p>
            <a:pPr>
              <a:defRPr/>
            </a:pPr>
            <a:fld id="{8A1B18B4-075E-45B6-B970-D96F67C99426}" type="datetimeFigureOut">
              <a:rPr lang="pt-BR"/>
              <a:pPr>
                <a:defRPr/>
              </a:pPr>
              <a:t>23/10/2023</a:t>
            </a:fld>
            <a:endParaRPr lang="pt-BR"/>
          </a:p>
        </p:txBody>
      </p:sp>
      <p:sp>
        <p:nvSpPr>
          <p:cNvPr id="4" name="Espaço Reservado para Imagem de Slide 3">
            <a:extLst>
              <a:ext uri="{FF2B5EF4-FFF2-40B4-BE49-F238E27FC236}">
                <a16:creationId xmlns:a16="http://schemas.microsoft.com/office/drawing/2014/main" id="{AB97A429-8E06-0A4B-4389-3828A314EB1D}"/>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pt-BR" noProof="0"/>
          </a:p>
        </p:txBody>
      </p:sp>
      <p:sp>
        <p:nvSpPr>
          <p:cNvPr id="5" name="Espaço Reservado para Anotações 4">
            <a:extLst>
              <a:ext uri="{FF2B5EF4-FFF2-40B4-BE49-F238E27FC236}">
                <a16:creationId xmlns:a16="http://schemas.microsoft.com/office/drawing/2014/main" id="{FEA5C26E-BC52-5913-FBAF-E1DCCB2CEB6C}"/>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noProof="0"/>
              <a:t>Editar estilos de texto Mestre</a:t>
            </a:r>
          </a:p>
          <a:p>
            <a:pPr lvl="1"/>
            <a:r>
              <a:rPr lang="pt-BR" noProof="0"/>
              <a:t>Segundo nível</a:t>
            </a:r>
          </a:p>
          <a:p>
            <a:pPr lvl="2"/>
            <a:r>
              <a:rPr lang="pt-BR" noProof="0"/>
              <a:t>Terceiro nível</a:t>
            </a:r>
          </a:p>
          <a:p>
            <a:pPr lvl="3"/>
            <a:r>
              <a:rPr lang="pt-BR" noProof="0"/>
              <a:t>Quarto nível</a:t>
            </a:r>
          </a:p>
          <a:p>
            <a:pPr lvl="4"/>
            <a:r>
              <a:rPr lang="pt-BR" noProof="0"/>
              <a:t>Quinto nível</a:t>
            </a:r>
          </a:p>
        </p:txBody>
      </p:sp>
      <p:sp>
        <p:nvSpPr>
          <p:cNvPr id="6" name="Espaço Reservado para Rodapé 5">
            <a:extLst>
              <a:ext uri="{FF2B5EF4-FFF2-40B4-BE49-F238E27FC236}">
                <a16:creationId xmlns:a16="http://schemas.microsoft.com/office/drawing/2014/main" id="{AF159401-93DF-A4E5-B1C9-E18E6C74B7A8}"/>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a:defRPr/>
            </a:pPr>
            <a:endParaRPr lang="pt-BR"/>
          </a:p>
        </p:txBody>
      </p:sp>
      <p:sp>
        <p:nvSpPr>
          <p:cNvPr id="7" name="Espaço Reservado para Número de Slide 6">
            <a:extLst>
              <a:ext uri="{FF2B5EF4-FFF2-40B4-BE49-F238E27FC236}">
                <a16:creationId xmlns:a16="http://schemas.microsoft.com/office/drawing/2014/main" id="{3F46D838-7E1D-E03C-C628-E6C86CBA3746}"/>
              </a:ext>
            </a:extLst>
          </p:cNvPr>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eaLnBrk="1" fontAlgn="auto" hangingPunct="1">
              <a:spcBef>
                <a:spcPts val="0"/>
              </a:spcBef>
              <a:spcAft>
                <a:spcPts val="0"/>
              </a:spcAft>
              <a:defRPr sz="1200">
                <a:latin typeface="+mn-lt"/>
              </a:defRPr>
            </a:lvl1pPr>
          </a:lstStyle>
          <a:p>
            <a:pPr>
              <a:defRPr/>
            </a:pPr>
            <a:fld id="{1DB3D5D0-BE47-45E9-8079-6E112385B573}" type="slidenum">
              <a:rPr lang="pt-BR"/>
              <a:pPr>
                <a:defRPr/>
              </a:pPr>
              <a:t>‹nº›</a:t>
            </a:fld>
            <a:endParaRPr lang="pt-BR"/>
          </a:p>
        </p:txBody>
      </p:sp>
    </p:spTree>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Espaço Reservado para Imagem de Slide 1">
            <a:extLst>
              <a:ext uri="{FF2B5EF4-FFF2-40B4-BE49-F238E27FC236}">
                <a16:creationId xmlns:a16="http://schemas.microsoft.com/office/drawing/2014/main" id="{D90DDB23-6903-D60F-7D94-523AAC9CB881}"/>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315" name="Espaço Reservado para Anotações 2">
            <a:extLst>
              <a:ext uri="{FF2B5EF4-FFF2-40B4-BE49-F238E27FC236}">
                <a16:creationId xmlns:a16="http://schemas.microsoft.com/office/drawing/2014/main" id="{28F3D18C-CB7B-E6B2-22E3-528F60348DC9}"/>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pt-BR" altLang="pt-B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2_Capa">
    <p:spTree>
      <p:nvGrpSpPr>
        <p:cNvPr id="1" name=""/>
        <p:cNvGrpSpPr/>
        <p:nvPr/>
      </p:nvGrpSpPr>
      <p:grpSpPr>
        <a:xfrm>
          <a:off x="0" y="0"/>
          <a:ext cx="0" cy="0"/>
          <a:chOff x="0" y="0"/>
          <a:chExt cx="0" cy="0"/>
        </a:xfrm>
      </p:grpSpPr>
      <p:sp>
        <p:nvSpPr>
          <p:cNvPr id="2" name="object 7">
            <a:extLst>
              <a:ext uri="{FF2B5EF4-FFF2-40B4-BE49-F238E27FC236}">
                <a16:creationId xmlns:a16="http://schemas.microsoft.com/office/drawing/2014/main" id="{83CC8822-20D6-FCD2-4B14-C4B07F80BFAA}"/>
              </a:ext>
            </a:extLst>
          </p:cNvPr>
          <p:cNvSpPr/>
          <p:nvPr userDrawn="1"/>
        </p:nvSpPr>
        <p:spPr>
          <a:xfrm>
            <a:off x="1839913" y="1390650"/>
            <a:ext cx="520700" cy="46038"/>
          </a:xfrm>
          <a:custGeom>
            <a:avLst/>
            <a:gdLst/>
            <a:ahLst/>
            <a:cxnLst/>
            <a:rect l="l" t="t" r="r" b="b"/>
            <a:pathLst>
              <a:path w="714375">
                <a:moveTo>
                  <a:pt x="0" y="0"/>
                </a:moveTo>
                <a:lnTo>
                  <a:pt x="714375" y="0"/>
                </a:lnTo>
              </a:path>
            </a:pathLst>
          </a:custGeom>
          <a:ln w="38100">
            <a:solidFill>
              <a:srgbClr val="FF0141"/>
            </a:solidFill>
          </a:ln>
        </p:spPr>
        <p:txBody>
          <a:bodyPr lIns="0" tIns="0" rIns="0" bIns="0"/>
          <a:lstStyle/>
          <a:p>
            <a:pPr eaLnBrk="1" fontAlgn="auto" hangingPunct="1">
              <a:spcBef>
                <a:spcPts val="0"/>
              </a:spcBef>
              <a:spcAft>
                <a:spcPts val="0"/>
              </a:spcAft>
              <a:defRPr/>
            </a:pPr>
            <a:endParaRPr sz="890">
              <a:latin typeface="+mn-lt"/>
            </a:endParaRPr>
          </a:p>
        </p:txBody>
      </p:sp>
      <p:pic>
        <p:nvPicPr>
          <p:cNvPr id="3" name="Gráfico 2">
            <a:extLst>
              <a:ext uri="{FF2B5EF4-FFF2-40B4-BE49-F238E27FC236}">
                <a16:creationId xmlns:a16="http://schemas.microsoft.com/office/drawing/2014/main" id="{934EACA0-7C72-154C-65BC-F4BFB71B384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84213" y="738188"/>
            <a:ext cx="863600" cy="882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itle 1"/>
          <p:cNvSpPr>
            <a:spLocks noGrp="1"/>
          </p:cNvSpPr>
          <p:nvPr>
            <p:ph type="title"/>
          </p:nvPr>
        </p:nvSpPr>
        <p:spPr>
          <a:xfrm>
            <a:off x="870497" y="5518650"/>
            <a:ext cx="4781810" cy="528912"/>
          </a:xfrm>
          <a:prstGeom prst="rect">
            <a:avLst/>
          </a:prstGeom>
        </p:spPr>
        <p:txBody>
          <a:bodyPr lIns="0" tIns="0" rIns="0" bIns="0" anchor="ctr" anchorCtr="0">
            <a:noAutofit/>
          </a:bodyPr>
          <a:lstStyle>
            <a:lvl1pPr marL="12700" algn="l" defTabSz="914400" rtl="0" eaLnBrk="1" latinLnBrk="0" hangingPunct="1">
              <a:lnSpc>
                <a:spcPct val="100000"/>
              </a:lnSpc>
              <a:spcBef>
                <a:spcPts val="95"/>
              </a:spcBef>
              <a:defRPr lang="pt-BR" sz="1800" i="1" kern="1200" spc="-4" dirty="0">
                <a:solidFill>
                  <a:srgbClr val="515151"/>
                </a:solidFill>
                <a:latin typeface="+mn-lt"/>
                <a:ea typeface="+mn-ea"/>
                <a:cs typeface="Calibri Light"/>
              </a:defRPr>
            </a:lvl1pPr>
          </a:lstStyle>
          <a:p>
            <a:r>
              <a:rPr lang="pt-BR"/>
              <a:t>Clique para editar o título Mestre</a:t>
            </a:r>
            <a:endParaRPr lang="en-US"/>
          </a:p>
        </p:txBody>
      </p:sp>
      <p:sp>
        <p:nvSpPr>
          <p:cNvPr id="8" name="Text Placeholder 2"/>
          <p:cNvSpPr>
            <a:spLocks noGrp="1"/>
          </p:cNvSpPr>
          <p:nvPr>
            <p:ph type="body" idx="10"/>
          </p:nvPr>
        </p:nvSpPr>
        <p:spPr>
          <a:xfrm>
            <a:off x="879596" y="2430317"/>
            <a:ext cx="4772711" cy="2091352"/>
          </a:xfrm>
          <a:prstGeom prst="rect">
            <a:avLst/>
          </a:prstGeom>
        </p:spPr>
        <p:txBody>
          <a:bodyPr lIns="0" tIns="0" rIns="0" bIns="0" anchor="ctr">
            <a:noAutofit/>
          </a:bodyPr>
          <a:lstStyle>
            <a:lvl1pPr marL="12700" marR="5080" indent="0" algn="l" defTabSz="914400" rtl="0" eaLnBrk="1" latinLnBrk="0" hangingPunct="1">
              <a:lnSpc>
                <a:spcPct val="80000"/>
              </a:lnSpc>
              <a:spcBef>
                <a:spcPts val="805"/>
              </a:spcBef>
              <a:buNone/>
              <a:defRPr lang="pt-BR" sz="4000" b="1" kern="1200" spc="-46" dirty="0">
                <a:solidFill>
                  <a:srgbClr val="515151"/>
                </a:solidFill>
                <a:latin typeface="Calibri"/>
                <a:ea typeface="+mn-ea"/>
                <a:cs typeface="Calibri"/>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9" name="Espaço Reservado para Texto 4"/>
          <p:cNvSpPr>
            <a:spLocks noGrp="1"/>
          </p:cNvSpPr>
          <p:nvPr>
            <p:ph type="body" sz="quarter" idx="11"/>
          </p:nvPr>
        </p:nvSpPr>
        <p:spPr>
          <a:xfrm>
            <a:off x="1821127" y="1013918"/>
            <a:ext cx="4383458" cy="294066"/>
          </a:xfrm>
          <a:prstGeom prst="rect">
            <a:avLst/>
          </a:prstGeom>
        </p:spPr>
        <p:txBody>
          <a:bodyPr lIns="0" tIns="0" rIns="0" bIns="0">
            <a:normAutofit/>
          </a:bodyPr>
          <a:lstStyle>
            <a:lvl1pPr marL="8929" indent="0" algn="l" defTabSz="642915" rtl="0" eaLnBrk="1" latinLnBrk="0" hangingPunct="1">
              <a:lnSpc>
                <a:spcPct val="100000"/>
              </a:lnSpc>
              <a:spcBef>
                <a:spcPts val="63"/>
              </a:spcBef>
              <a:buNone/>
              <a:defRPr lang="pt-BR" sz="1600" b="1" kern="1200" spc="0" dirty="0" smtClean="0">
                <a:solidFill>
                  <a:srgbClr val="515151"/>
                </a:solidFill>
                <a:latin typeface="Calibri"/>
                <a:ea typeface="+mn-ea"/>
                <a:cs typeface="Calibri"/>
              </a:defRPr>
            </a:lvl1pPr>
          </a:lstStyle>
          <a:p>
            <a:pPr lvl="0"/>
            <a:r>
              <a:rPr lang="pt-BR"/>
              <a:t>Clique para editar os estilos de texto Mestres</a:t>
            </a:r>
          </a:p>
        </p:txBody>
      </p:sp>
    </p:spTree>
    <p:extLst>
      <p:ext uri="{BB962C8B-B14F-4D97-AF65-F5344CB8AC3E}">
        <p14:creationId xmlns:p14="http://schemas.microsoft.com/office/powerpoint/2010/main" val="38429524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Fechamento 01">
    <p:spTree>
      <p:nvGrpSpPr>
        <p:cNvPr id="1" name=""/>
        <p:cNvGrpSpPr/>
        <p:nvPr/>
      </p:nvGrpSpPr>
      <p:grpSpPr>
        <a:xfrm>
          <a:off x="0" y="0"/>
          <a:ext cx="0" cy="0"/>
          <a:chOff x="0" y="0"/>
          <a:chExt cx="0" cy="0"/>
        </a:xfrm>
      </p:grpSpPr>
      <p:pic>
        <p:nvPicPr>
          <p:cNvPr id="2" name="Gráfico 1">
            <a:extLst>
              <a:ext uri="{FF2B5EF4-FFF2-40B4-BE49-F238E27FC236}">
                <a16:creationId xmlns:a16="http://schemas.microsoft.com/office/drawing/2014/main" id="{B365A71B-02B3-623A-6A76-E46A10967C6F}"/>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544050" y="4171950"/>
            <a:ext cx="1338263" cy="193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Espaço Reservado para Número de Slide 1">
            <a:extLst>
              <a:ext uri="{FF2B5EF4-FFF2-40B4-BE49-F238E27FC236}">
                <a16:creationId xmlns:a16="http://schemas.microsoft.com/office/drawing/2014/main" id="{B0D83865-04B3-FFC8-50AB-02AB9484955D}"/>
              </a:ext>
            </a:extLst>
          </p:cNvPr>
          <p:cNvSpPr>
            <a:spLocks noGrp="1"/>
          </p:cNvSpPr>
          <p:nvPr>
            <p:ph type="sldNum" sz="quarter" idx="4"/>
          </p:nvPr>
        </p:nvSpPr>
        <p:spPr>
          <a:xfrm>
            <a:off x="9243219" y="33337"/>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EA746C2-75D8-4236-8481-002E8A78D5A9}" type="slidenum">
              <a:rPr lang="pt-BR" smtClean="0"/>
              <a:t>‹nº›</a:t>
            </a:fld>
            <a:endParaRPr lang="pt-BR"/>
          </a:p>
        </p:txBody>
      </p:sp>
    </p:spTree>
    <p:extLst>
      <p:ext uri="{BB962C8B-B14F-4D97-AF65-F5344CB8AC3E}">
        <p14:creationId xmlns:p14="http://schemas.microsoft.com/office/powerpoint/2010/main" val="16187942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Fechamento 02">
    <p:spTree>
      <p:nvGrpSpPr>
        <p:cNvPr id="1" name=""/>
        <p:cNvGrpSpPr/>
        <p:nvPr/>
      </p:nvGrpSpPr>
      <p:grpSpPr>
        <a:xfrm>
          <a:off x="0" y="0"/>
          <a:ext cx="0" cy="0"/>
          <a:chOff x="0" y="0"/>
          <a:chExt cx="0" cy="0"/>
        </a:xfrm>
      </p:grpSpPr>
      <p:sp>
        <p:nvSpPr>
          <p:cNvPr id="2" name="object 7">
            <a:extLst>
              <a:ext uri="{FF2B5EF4-FFF2-40B4-BE49-F238E27FC236}">
                <a16:creationId xmlns:a16="http://schemas.microsoft.com/office/drawing/2014/main" id="{325C9655-8C7B-22B1-1AC6-E187200032A6}"/>
              </a:ext>
            </a:extLst>
          </p:cNvPr>
          <p:cNvSpPr>
            <a:spLocks/>
          </p:cNvSpPr>
          <p:nvPr userDrawn="1"/>
        </p:nvSpPr>
        <p:spPr bwMode="auto">
          <a:xfrm>
            <a:off x="939800" y="5000625"/>
            <a:ext cx="446088" cy="0"/>
          </a:xfrm>
          <a:custGeom>
            <a:avLst/>
            <a:gdLst>
              <a:gd name="T0" fmla="*/ 0 w 714375"/>
              <a:gd name="T1" fmla="*/ 446088 w 714375"/>
              <a:gd name="T2" fmla="*/ 0 60000 65536"/>
              <a:gd name="T3" fmla="*/ 0 60000 65536"/>
            </a:gdLst>
            <a:ahLst/>
            <a:cxnLst>
              <a:cxn ang="T2">
                <a:pos x="T0" y="0"/>
              </a:cxn>
              <a:cxn ang="T3">
                <a:pos x="T1" y="0"/>
              </a:cxn>
            </a:cxnLst>
            <a:rect l="0" t="0" r="r" b="b"/>
            <a:pathLst>
              <a:path w="714375">
                <a:moveTo>
                  <a:pt x="0" y="0"/>
                </a:moveTo>
                <a:lnTo>
                  <a:pt x="714375" y="0"/>
                </a:lnTo>
              </a:path>
            </a:pathLst>
          </a:custGeom>
          <a:noFill/>
          <a:ln w="38100">
            <a:solidFill>
              <a:srgbClr val="FF0141"/>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pt-BR"/>
          </a:p>
        </p:txBody>
      </p:sp>
      <p:pic>
        <p:nvPicPr>
          <p:cNvPr id="3" name="Gráfico 2">
            <a:extLst>
              <a:ext uri="{FF2B5EF4-FFF2-40B4-BE49-F238E27FC236}">
                <a16:creationId xmlns:a16="http://schemas.microsoft.com/office/drawing/2014/main" id="{F165BF6D-5916-4DFF-3F07-63950C433DB3}"/>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544050" y="4171950"/>
            <a:ext cx="1338263" cy="193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 Placeholder 2"/>
          <p:cNvSpPr>
            <a:spLocks noGrp="1"/>
          </p:cNvSpPr>
          <p:nvPr>
            <p:ph type="body" idx="10"/>
          </p:nvPr>
        </p:nvSpPr>
        <p:spPr>
          <a:xfrm>
            <a:off x="920479" y="3788002"/>
            <a:ext cx="5988321" cy="1013330"/>
          </a:xfrm>
          <a:prstGeom prst="rect">
            <a:avLst/>
          </a:prstGeom>
        </p:spPr>
        <p:txBody>
          <a:bodyPr lIns="0" tIns="0" rIns="0" bIns="0" anchor="b">
            <a:noAutofit/>
          </a:bodyPr>
          <a:lstStyle>
            <a:lvl1pPr marL="0" indent="0" algn="l">
              <a:buNone/>
              <a:defRPr lang="pt-BR" sz="3600" b="1" i="0" kern="1200" dirty="0" smtClean="0">
                <a:solidFill>
                  <a:schemeClr val="bg1">
                    <a:lumMod val="95000"/>
                  </a:schemeClr>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dirty="0"/>
              <a:t>Editar estilos de texto Mestre</a:t>
            </a:r>
          </a:p>
        </p:txBody>
      </p:sp>
      <p:sp>
        <p:nvSpPr>
          <p:cNvPr id="9" name="Espaço Reservado para Texto 4"/>
          <p:cNvSpPr>
            <a:spLocks noGrp="1"/>
          </p:cNvSpPr>
          <p:nvPr>
            <p:ph type="body" sz="quarter" idx="11"/>
          </p:nvPr>
        </p:nvSpPr>
        <p:spPr>
          <a:xfrm>
            <a:off x="940384" y="5380635"/>
            <a:ext cx="4104130" cy="294066"/>
          </a:xfrm>
          <a:prstGeom prst="rect">
            <a:avLst/>
          </a:prstGeom>
        </p:spPr>
        <p:txBody>
          <a:bodyPr lIns="0" tIns="0" rIns="0" bIns="0">
            <a:noAutofit/>
          </a:bodyPr>
          <a:lstStyle>
            <a:lvl1pPr marL="8929" indent="0" algn="l" defTabSz="642915" rtl="0" eaLnBrk="1" latinLnBrk="0" hangingPunct="1">
              <a:lnSpc>
                <a:spcPct val="100000"/>
              </a:lnSpc>
              <a:spcBef>
                <a:spcPts val="63"/>
              </a:spcBef>
              <a:buNone/>
              <a:defRPr lang="pt-BR" sz="2200" b="1" kern="1200" spc="0" dirty="0" smtClean="0">
                <a:solidFill>
                  <a:srgbClr val="F1F1F1"/>
                </a:solidFill>
                <a:latin typeface="Calibri"/>
                <a:ea typeface="+mn-ea"/>
                <a:cs typeface="Calibri"/>
              </a:defRPr>
            </a:lvl1pPr>
          </a:lstStyle>
          <a:p>
            <a:pPr lvl="0"/>
            <a:r>
              <a:rPr lang="pt-BR" dirty="0"/>
              <a:t>Editar estilos de texto Mestre</a:t>
            </a:r>
          </a:p>
        </p:txBody>
      </p:sp>
      <p:sp>
        <p:nvSpPr>
          <p:cNvPr id="10" name="Title 1"/>
          <p:cNvSpPr>
            <a:spLocks noGrp="1"/>
          </p:cNvSpPr>
          <p:nvPr>
            <p:ph type="title"/>
          </p:nvPr>
        </p:nvSpPr>
        <p:spPr>
          <a:xfrm>
            <a:off x="939529" y="5731080"/>
            <a:ext cx="4104130" cy="344735"/>
          </a:xfrm>
          <a:prstGeom prst="rect">
            <a:avLst/>
          </a:prstGeom>
        </p:spPr>
        <p:txBody>
          <a:bodyPr lIns="0" tIns="0" rIns="0" bIns="0" anchor="t">
            <a:noAutofit/>
          </a:bodyPr>
          <a:lstStyle>
            <a:lvl1pPr marL="12700" algn="l" defTabSz="914400" rtl="0" eaLnBrk="1" latinLnBrk="0" hangingPunct="1">
              <a:lnSpc>
                <a:spcPct val="100000"/>
              </a:lnSpc>
              <a:spcBef>
                <a:spcPts val="95"/>
              </a:spcBef>
              <a:defRPr lang="pt-BR" sz="1600" i="1" kern="1200" spc="-4" dirty="0">
                <a:solidFill>
                  <a:srgbClr val="F1F1F1"/>
                </a:solidFill>
                <a:latin typeface="Calibri Light"/>
                <a:ea typeface="+mn-ea"/>
                <a:cs typeface="Calibri Light"/>
              </a:defRPr>
            </a:lvl1pPr>
          </a:lstStyle>
          <a:p>
            <a:r>
              <a:rPr lang="pt-BR"/>
              <a:t>Clique para editar o título Mestre</a:t>
            </a:r>
            <a:endParaRPr lang="en-US"/>
          </a:p>
        </p:txBody>
      </p:sp>
      <p:sp>
        <p:nvSpPr>
          <p:cNvPr id="4" name="Espaço Reservado para Número de Slide 1">
            <a:extLst>
              <a:ext uri="{FF2B5EF4-FFF2-40B4-BE49-F238E27FC236}">
                <a16:creationId xmlns:a16="http://schemas.microsoft.com/office/drawing/2014/main" id="{A8CFD649-82E1-D46A-2ECB-64DF07CB6DD7}"/>
              </a:ext>
            </a:extLst>
          </p:cNvPr>
          <p:cNvSpPr>
            <a:spLocks noGrp="1"/>
          </p:cNvSpPr>
          <p:nvPr>
            <p:ph type="sldNum" sz="quarter" idx="4"/>
          </p:nvPr>
        </p:nvSpPr>
        <p:spPr>
          <a:xfrm>
            <a:off x="9243219" y="33337"/>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EA746C2-75D8-4236-8481-002E8A78D5A9}" type="slidenum">
              <a:rPr lang="pt-BR" smtClean="0"/>
              <a:t>‹nº›</a:t>
            </a:fld>
            <a:endParaRPr lang="pt-BR"/>
          </a:p>
        </p:txBody>
      </p:sp>
    </p:spTree>
    <p:extLst>
      <p:ext uri="{BB962C8B-B14F-4D97-AF65-F5344CB8AC3E}">
        <p14:creationId xmlns:p14="http://schemas.microsoft.com/office/powerpoint/2010/main" val="39863066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CONTEÚDO_Centralizado">
    <p:spTree>
      <p:nvGrpSpPr>
        <p:cNvPr id="1" name=""/>
        <p:cNvGrpSpPr/>
        <p:nvPr/>
      </p:nvGrpSpPr>
      <p:grpSpPr>
        <a:xfrm>
          <a:off x="0" y="0"/>
          <a:ext cx="0" cy="0"/>
          <a:chOff x="0" y="0"/>
          <a:chExt cx="0" cy="0"/>
        </a:xfrm>
      </p:grpSpPr>
      <p:sp>
        <p:nvSpPr>
          <p:cNvPr id="3" name="Content Placeholder 2"/>
          <p:cNvSpPr>
            <a:spLocks noGrp="1"/>
          </p:cNvSpPr>
          <p:nvPr>
            <p:ph idx="1"/>
          </p:nvPr>
        </p:nvSpPr>
        <p:spPr>
          <a:xfrm>
            <a:off x="912260" y="1689101"/>
            <a:ext cx="10367481" cy="4361268"/>
          </a:xfrm>
          <a:prstGeom prst="rect">
            <a:avLst/>
          </a:prstGeom>
        </p:spPr>
        <p:txBody>
          <a:bodyPr anchor="ctr" anchorCtr="0">
            <a:noAutofit/>
          </a:bodyPr>
          <a:lstStyle>
            <a:lvl1pPr marL="361950" indent="-361950">
              <a:lnSpc>
                <a:spcPct val="114000"/>
              </a:lnSpc>
              <a:buClr>
                <a:srgbClr val="8A0638"/>
              </a:buClr>
              <a:buFont typeface="Wingdings" panose="05000000000000000000" pitchFamily="2" charset="2"/>
              <a:buChar char="§"/>
              <a:defRPr lang="pt-BR" sz="2800" kern="1200" spc="-7" dirty="0" smtClean="0">
                <a:solidFill>
                  <a:srgbClr val="515151"/>
                </a:solidFill>
                <a:latin typeface="+mn-lt"/>
                <a:ea typeface="+mn-ea"/>
                <a:cs typeface="Calibri Light" panose="020F0302020204030204" pitchFamily="34" charset="0"/>
              </a:defRPr>
            </a:lvl1pPr>
            <a:lvl2pPr marL="900113" indent="-442913">
              <a:lnSpc>
                <a:spcPct val="114000"/>
              </a:lnSpc>
              <a:buClr>
                <a:srgbClr val="8A0638"/>
              </a:buClr>
              <a:buFont typeface="Wingdings" panose="05000000000000000000" pitchFamily="2" charset="2"/>
              <a:buChar char="§"/>
              <a:defRPr sz="2800">
                <a:solidFill>
                  <a:srgbClr val="515151"/>
                </a:solidFill>
                <a:latin typeface="+mn-lt"/>
                <a:cs typeface="Calibri Light" panose="020F0302020204030204" pitchFamily="34" charset="0"/>
              </a:defRPr>
            </a:lvl2pPr>
            <a:lvl3pPr marL="1254125" indent="-339725">
              <a:lnSpc>
                <a:spcPct val="114000"/>
              </a:lnSpc>
              <a:buClr>
                <a:srgbClr val="8A0638"/>
              </a:buClr>
              <a:buFont typeface="Wingdings" panose="05000000000000000000" pitchFamily="2" charset="2"/>
              <a:buChar char="§"/>
              <a:defRPr sz="2800">
                <a:solidFill>
                  <a:srgbClr val="515151"/>
                </a:solidFill>
                <a:latin typeface="+mn-lt"/>
                <a:cs typeface="Calibri Light" panose="020F0302020204030204" pitchFamily="34" charset="0"/>
              </a:defRPr>
            </a:lvl3pPr>
            <a:lvl4pPr marL="1703388" indent="-331788">
              <a:lnSpc>
                <a:spcPct val="114000"/>
              </a:lnSpc>
              <a:buClr>
                <a:srgbClr val="8A0638"/>
              </a:buClr>
              <a:buFont typeface="Wingdings" panose="05000000000000000000" pitchFamily="2" charset="2"/>
              <a:buChar char="§"/>
              <a:defRPr sz="2400">
                <a:solidFill>
                  <a:srgbClr val="515151"/>
                </a:solidFill>
                <a:latin typeface="+mn-lt"/>
                <a:cs typeface="Calibri Light" panose="020F0302020204030204" pitchFamily="34" charset="0"/>
              </a:defRPr>
            </a:lvl4pPr>
            <a:lvl5pPr marL="2152650" indent="-323850">
              <a:lnSpc>
                <a:spcPct val="114000"/>
              </a:lnSpc>
              <a:buClr>
                <a:srgbClr val="8A0638"/>
              </a:buClr>
              <a:buFont typeface="Wingdings" panose="05000000000000000000" pitchFamily="2" charset="2"/>
              <a:buChar char="§"/>
              <a:defRPr sz="2400">
                <a:solidFill>
                  <a:srgbClr val="515151"/>
                </a:solidFill>
                <a:latin typeface="+mn-lt"/>
                <a:cs typeface="Calibri Light" panose="020F0302020204030204" pitchFamily="34" charset="0"/>
              </a:defRPr>
            </a:lvl5pPr>
          </a:lstStyle>
          <a:p>
            <a:pPr lvl="0"/>
            <a:r>
              <a:rPr lang="pt-BR" dirty="0"/>
              <a:t>Editar estilos de texto Mestre</a:t>
            </a:r>
          </a:p>
          <a:p>
            <a:pPr lvl="1"/>
            <a:r>
              <a:rPr lang="pt-BR" dirty="0"/>
              <a:t>Segundo nível</a:t>
            </a:r>
          </a:p>
          <a:p>
            <a:pPr lvl="2"/>
            <a:r>
              <a:rPr lang="pt-BR" dirty="0"/>
              <a:t>Terceiro nível</a:t>
            </a:r>
          </a:p>
          <a:p>
            <a:pPr lvl="3"/>
            <a:r>
              <a:rPr lang="pt-BR" dirty="0"/>
              <a:t>Quarto nível</a:t>
            </a:r>
          </a:p>
          <a:p>
            <a:pPr lvl="4"/>
            <a:r>
              <a:rPr lang="pt-BR" dirty="0"/>
              <a:t>Quinto nível</a:t>
            </a:r>
            <a:endParaRPr lang="en-US" dirty="0"/>
          </a:p>
        </p:txBody>
      </p:sp>
      <p:sp>
        <p:nvSpPr>
          <p:cNvPr id="5" name="Text Placeholder 2"/>
          <p:cNvSpPr>
            <a:spLocks noGrp="1"/>
          </p:cNvSpPr>
          <p:nvPr>
            <p:ph type="body" idx="10"/>
          </p:nvPr>
        </p:nvSpPr>
        <p:spPr>
          <a:xfrm>
            <a:off x="912260" y="558800"/>
            <a:ext cx="10367481" cy="888121"/>
          </a:xfrm>
          <a:prstGeom prst="rect">
            <a:avLst/>
          </a:prstGeom>
        </p:spPr>
        <p:txBody>
          <a:bodyPr anchor="b">
            <a:noAutofit/>
          </a:bodyPr>
          <a:lstStyle>
            <a:lvl1pPr marL="0" indent="0">
              <a:lnSpc>
                <a:spcPct val="80000"/>
              </a:lnSpc>
              <a:buNone/>
              <a:defRPr lang="pt-BR" sz="3400" b="1" i="0" kern="1200" dirty="0" smtClean="0">
                <a:solidFill>
                  <a:srgbClr val="8A0638"/>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2" name="Espaço Reservado para Número de Slide 1">
            <a:extLst>
              <a:ext uri="{FF2B5EF4-FFF2-40B4-BE49-F238E27FC236}">
                <a16:creationId xmlns:a16="http://schemas.microsoft.com/office/drawing/2014/main" id="{3E6F0AD2-D45B-E8E7-2F98-CB7184C003A8}"/>
              </a:ext>
            </a:extLst>
          </p:cNvPr>
          <p:cNvSpPr>
            <a:spLocks noGrp="1"/>
          </p:cNvSpPr>
          <p:nvPr>
            <p:ph type="sldNum" sz="quarter" idx="4"/>
          </p:nvPr>
        </p:nvSpPr>
        <p:spPr>
          <a:xfrm>
            <a:off x="9243219" y="33337"/>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EA746C2-75D8-4236-8481-002E8A78D5A9}" type="slidenum">
              <a:rPr lang="pt-BR" smtClean="0"/>
              <a:t>‹nº›</a:t>
            </a:fld>
            <a:endParaRPr lang="pt-BR"/>
          </a:p>
        </p:txBody>
      </p:sp>
    </p:spTree>
    <p:extLst>
      <p:ext uri="{BB962C8B-B14F-4D97-AF65-F5344CB8AC3E}">
        <p14:creationId xmlns:p14="http://schemas.microsoft.com/office/powerpoint/2010/main" val="40719526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ÚDO Imagem">
    <p:spTree>
      <p:nvGrpSpPr>
        <p:cNvPr id="1" name=""/>
        <p:cNvGrpSpPr/>
        <p:nvPr/>
      </p:nvGrpSpPr>
      <p:grpSpPr>
        <a:xfrm>
          <a:off x="0" y="0"/>
          <a:ext cx="0" cy="0"/>
          <a:chOff x="0" y="0"/>
          <a:chExt cx="0" cy="0"/>
        </a:xfrm>
      </p:grpSpPr>
      <p:sp>
        <p:nvSpPr>
          <p:cNvPr id="4" name="Espaço Reservado para Imagem 3"/>
          <p:cNvSpPr>
            <a:spLocks noGrp="1"/>
          </p:cNvSpPr>
          <p:nvPr>
            <p:ph type="pic" sz="quarter" idx="11"/>
          </p:nvPr>
        </p:nvSpPr>
        <p:spPr>
          <a:xfrm>
            <a:off x="5036820" y="969061"/>
            <a:ext cx="6124208" cy="4727206"/>
          </a:xfrm>
          <a:prstGeom prst="rect">
            <a:avLst/>
          </a:prstGeom>
        </p:spPr>
        <p:txBody>
          <a:bodyPr/>
          <a:lstStyle>
            <a:lvl1pPr>
              <a:defRPr sz="2000">
                <a:solidFill>
                  <a:srgbClr val="3D3D3D"/>
                </a:solidFill>
              </a:defRPr>
            </a:lvl1pPr>
          </a:lstStyle>
          <a:p>
            <a:pPr lvl="0"/>
            <a:endParaRPr lang="pt-BR" noProof="0"/>
          </a:p>
        </p:txBody>
      </p:sp>
      <p:sp>
        <p:nvSpPr>
          <p:cNvPr id="5" name="Text Placeholder 2"/>
          <p:cNvSpPr>
            <a:spLocks noGrp="1"/>
          </p:cNvSpPr>
          <p:nvPr>
            <p:ph type="body" idx="10"/>
          </p:nvPr>
        </p:nvSpPr>
        <p:spPr>
          <a:xfrm>
            <a:off x="912260" y="1897449"/>
            <a:ext cx="3124335" cy="1575029"/>
          </a:xfrm>
          <a:prstGeom prst="rect">
            <a:avLst/>
          </a:prstGeom>
        </p:spPr>
        <p:txBody>
          <a:bodyPr anchor="b">
            <a:noAutofit/>
          </a:bodyPr>
          <a:lstStyle>
            <a:lvl1pPr marL="0" indent="0">
              <a:lnSpc>
                <a:spcPct val="80000"/>
              </a:lnSpc>
              <a:buNone/>
              <a:defRPr lang="pt-BR" sz="3400" b="1" i="0" kern="1200" dirty="0" smtClean="0">
                <a:solidFill>
                  <a:srgbClr val="8A0638"/>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6" name="Content Placeholder 2"/>
          <p:cNvSpPr>
            <a:spLocks noGrp="1"/>
          </p:cNvSpPr>
          <p:nvPr>
            <p:ph idx="1"/>
          </p:nvPr>
        </p:nvSpPr>
        <p:spPr>
          <a:xfrm>
            <a:off x="913824" y="3639822"/>
            <a:ext cx="3122771" cy="1575030"/>
          </a:xfrm>
          <a:prstGeom prst="rect">
            <a:avLst/>
          </a:prstGeom>
        </p:spPr>
        <p:txBody>
          <a:bodyPr>
            <a:noAutofit/>
          </a:bodyPr>
          <a:lstStyle>
            <a:lvl1pPr marL="0" indent="0">
              <a:lnSpc>
                <a:spcPct val="114000"/>
              </a:lnSpc>
              <a:buClr>
                <a:srgbClr val="8A0638"/>
              </a:buClr>
              <a:buFont typeface="Wingdings" panose="05000000000000000000" pitchFamily="2" charset="2"/>
              <a:buNone/>
              <a:defRPr lang="pt-BR" sz="2109" kern="1200" spc="-7" dirty="0" smtClean="0">
                <a:solidFill>
                  <a:srgbClr val="515151"/>
                </a:solidFill>
                <a:latin typeface="+mn-lt"/>
                <a:ea typeface="+mn-ea"/>
                <a:cs typeface="Calibri Light" panose="020F0302020204030204" pitchFamily="34" charset="0"/>
              </a:defRPr>
            </a:lvl1pPr>
            <a:lvl2pPr marL="457200" indent="0">
              <a:lnSpc>
                <a:spcPct val="114000"/>
              </a:lnSpc>
              <a:buClr>
                <a:srgbClr val="8A0638"/>
              </a:buClr>
              <a:buFont typeface="Wingdings" panose="05000000000000000000" pitchFamily="2" charset="2"/>
              <a:buNone/>
              <a:defRPr sz="2000">
                <a:solidFill>
                  <a:srgbClr val="515151"/>
                </a:solidFill>
                <a:latin typeface="+mn-lt"/>
                <a:cs typeface="Calibri Light" panose="020F0302020204030204" pitchFamily="34" charset="0"/>
              </a:defRPr>
            </a:lvl2pPr>
            <a:lvl3pPr marL="914400" indent="0">
              <a:lnSpc>
                <a:spcPct val="114000"/>
              </a:lnSpc>
              <a:buClr>
                <a:srgbClr val="8A0638"/>
              </a:buClr>
              <a:buFont typeface="Wingdings" panose="05000000000000000000" pitchFamily="2" charset="2"/>
              <a:buNone/>
              <a:defRPr>
                <a:solidFill>
                  <a:srgbClr val="515151"/>
                </a:solidFill>
                <a:latin typeface="+mn-lt"/>
                <a:cs typeface="Calibri Light" panose="020F0302020204030204" pitchFamily="34" charset="0"/>
              </a:defRPr>
            </a:lvl3pPr>
            <a:lvl4pPr marL="1371600" indent="0">
              <a:lnSpc>
                <a:spcPct val="114000"/>
              </a:lnSpc>
              <a:buClr>
                <a:srgbClr val="8A0638"/>
              </a:buClr>
              <a:buFont typeface="Wingdings" panose="05000000000000000000" pitchFamily="2" charset="2"/>
              <a:buNone/>
              <a:defRPr>
                <a:solidFill>
                  <a:srgbClr val="515151"/>
                </a:solidFill>
                <a:latin typeface="+mn-lt"/>
                <a:cs typeface="Calibri Light" panose="020F0302020204030204" pitchFamily="34" charset="0"/>
              </a:defRPr>
            </a:lvl4pPr>
            <a:lvl5pPr marL="1828800" indent="0">
              <a:lnSpc>
                <a:spcPct val="114000"/>
              </a:lnSpc>
              <a:buClr>
                <a:srgbClr val="8A0638"/>
              </a:buClr>
              <a:buFont typeface="Wingdings" panose="05000000000000000000" pitchFamily="2" charset="2"/>
              <a:buNone/>
              <a:defRPr>
                <a:solidFill>
                  <a:srgbClr val="515151"/>
                </a:solidFill>
                <a:latin typeface="+mn-lt"/>
                <a:cs typeface="Calibri Light" panose="020F0302020204030204" pitchFamily="34" charset="0"/>
              </a:defRPr>
            </a:lvl5pPr>
          </a:lstStyle>
          <a:p>
            <a:pPr lvl="0"/>
            <a:r>
              <a:rPr lang="pt-BR" dirty="0"/>
              <a:t>Editar estilos de texto Mestre</a:t>
            </a:r>
            <a:endParaRPr lang="en-US" dirty="0"/>
          </a:p>
        </p:txBody>
      </p:sp>
      <p:sp>
        <p:nvSpPr>
          <p:cNvPr id="7" name="Content Placeholder 5"/>
          <p:cNvSpPr>
            <a:spLocks noGrp="1"/>
          </p:cNvSpPr>
          <p:nvPr>
            <p:ph sz="quarter" idx="16"/>
          </p:nvPr>
        </p:nvSpPr>
        <p:spPr>
          <a:xfrm>
            <a:off x="5036820" y="5771121"/>
            <a:ext cx="6124208" cy="235636"/>
          </a:xfrm>
          <a:prstGeom prst="rect">
            <a:avLst/>
          </a:prstGeom>
        </p:spPr>
        <p:txBody>
          <a:bodyPr anchor="t" anchorCtr="0">
            <a:noAutofit/>
          </a:bodyPr>
          <a:lstStyle>
            <a:lvl1pPr marL="0" indent="0" algn="ctr" defTabSz="1828800" rtl="0" eaLnBrk="1" latinLnBrk="0" hangingPunct="1">
              <a:lnSpc>
                <a:spcPct val="90000"/>
              </a:lnSpc>
              <a:buClr>
                <a:srgbClr val="E98F69"/>
              </a:buClr>
              <a:buFont typeface="Arial" panose="020B0604020202020204" pitchFamily="34" charset="0"/>
              <a:buNone/>
              <a:tabLst>
                <a:tab pos="536576" algn="l"/>
              </a:tabLst>
              <a:defRPr lang="pt-BR" sz="1100" kern="1200" spc="-14" dirty="0" smtClean="0">
                <a:solidFill>
                  <a:schemeClr val="bg1">
                    <a:lumMod val="65000"/>
                  </a:schemeClr>
                </a:solidFill>
                <a:latin typeface="+mn-lt"/>
                <a:ea typeface="+mn-ea"/>
                <a:cs typeface="Calibri Light" panose="020F0302020204030204" pitchFamily="34" charset="0"/>
              </a:defRPr>
            </a:lvl1pPr>
            <a:lvl2pPr marL="1371600" indent="-457200" algn="l" defTabSz="1828800" rtl="0" eaLnBrk="1" latinLnBrk="0" hangingPunct="1">
              <a:lnSpc>
                <a:spcPct val="114000"/>
              </a:lnSpc>
              <a:buClr>
                <a:srgbClr val="E98F69"/>
              </a:buClr>
              <a:buFont typeface="Arial" panose="020B0604020202020204" pitchFamily="34" charset="0"/>
              <a:buChar char="•"/>
              <a:defRPr lang="pt-BR" sz="4200" kern="1200" spc="-14" dirty="0" smtClean="0">
                <a:solidFill>
                  <a:srgbClr val="515151"/>
                </a:solidFill>
                <a:latin typeface="+mn-lt"/>
                <a:ea typeface="+mn-ea"/>
                <a:cs typeface="Calibri Light" panose="020F0302020204030204" pitchFamily="34" charset="0"/>
              </a:defRPr>
            </a:lvl2pPr>
            <a:lvl3pPr marL="2286000" indent="-457200" algn="l" defTabSz="1828800" rtl="0" eaLnBrk="1" latinLnBrk="0" hangingPunct="1">
              <a:lnSpc>
                <a:spcPct val="114000"/>
              </a:lnSpc>
              <a:buClr>
                <a:srgbClr val="E98F69"/>
              </a:buClr>
              <a:buFont typeface="Arial" panose="020B0604020202020204" pitchFamily="34" charset="0"/>
              <a:buChar char="•"/>
              <a:defRPr lang="pt-BR" sz="4200" kern="1200" spc="-14" dirty="0" smtClean="0">
                <a:solidFill>
                  <a:srgbClr val="515151"/>
                </a:solidFill>
                <a:latin typeface="+mn-lt"/>
                <a:ea typeface="+mn-ea"/>
                <a:cs typeface="Calibri Light" panose="020F0302020204030204" pitchFamily="34" charset="0"/>
              </a:defRPr>
            </a:lvl3pPr>
            <a:lvl4pPr marL="3200400" indent="-457200" algn="l" defTabSz="1828800" rtl="0" eaLnBrk="1" latinLnBrk="0" hangingPunct="1">
              <a:lnSpc>
                <a:spcPct val="114000"/>
              </a:lnSpc>
              <a:buClr>
                <a:srgbClr val="E98F69"/>
              </a:buClr>
              <a:buFont typeface="Arial" panose="020B0604020202020204" pitchFamily="34" charset="0"/>
              <a:buChar char="•"/>
              <a:defRPr lang="pt-BR" sz="4200" kern="1200" spc="-14" dirty="0" smtClean="0">
                <a:solidFill>
                  <a:srgbClr val="515151"/>
                </a:solidFill>
                <a:latin typeface="+mn-lt"/>
                <a:ea typeface="+mn-ea"/>
                <a:cs typeface="Calibri Light" panose="020F0302020204030204" pitchFamily="34" charset="0"/>
              </a:defRPr>
            </a:lvl4pPr>
            <a:lvl5pPr marL="4114800" indent="-457200" algn="l" defTabSz="1828800" rtl="0" eaLnBrk="1" latinLnBrk="0" hangingPunct="1">
              <a:lnSpc>
                <a:spcPct val="114000"/>
              </a:lnSpc>
              <a:buClr>
                <a:srgbClr val="E98F69"/>
              </a:buClr>
              <a:buFont typeface="Arial" panose="020B0604020202020204" pitchFamily="34" charset="0"/>
              <a:buChar char="•"/>
              <a:defRPr lang="pt-BR" sz="4200" kern="1200" spc="-14" dirty="0" smtClean="0">
                <a:solidFill>
                  <a:srgbClr val="515151"/>
                </a:solidFill>
                <a:latin typeface="+mn-lt"/>
                <a:ea typeface="+mn-ea"/>
                <a:cs typeface="Calibri Light" panose="020F0302020204030204" pitchFamily="34" charset="0"/>
              </a:defRPr>
            </a:lvl5pPr>
          </a:lstStyle>
          <a:p>
            <a:pPr lvl="0"/>
            <a:r>
              <a:rPr lang="pt-BR" dirty="0"/>
              <a:t>Editar estilos de texto Mestre</a:t>
            </a:r>
          </a:p>
        </p:txBody>
      </p:sp>
      <p:sp>
        <p:nvSpPr>
          <p:cNvPr id="2" name="Espaço Reservado para Número de Slide 1">
            <a:extLst>
              <a:ext uri="{FF2B5EF4-FFF2-40B4-BE49-F238E27FC236}">
                <a16:creationId xmlns:a16="http://schemas.microsoft.com/office/drawing/2014/main" id="{9B6422A7-1BED-AAC2-265D-9BBF62D763E7}"/>
              </a:ext>
            </a:extLst>
          </p:cNvPr>
          <p:cNvSpPr>
            <a:spLocks noGrp="1"/>
          </p:cNvSpPr>
          <p:nvPr>
            <p:ph type="sldNum" sz="quarter" idx="4"/>
          </p:nvPr>
        </p:nvSpPr>
        <p:spPr>
          <a:xfrm>
            <a:off x="9243219" y="33337"/>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EA746C2-75D8-4236-8481-002E8A78D5A9}" type="slidenum">
              <a:rPr lang="pt-BR" smtClean="0"/>
              <a:t>‹nº›</a:t>
            </a:fld>
            <a:endParaRPr lang="pt-BR"/>
          </a:p>
        </p:txBody>
      </p:sp>
    </p:spTree>
    <p:extLst>
      <p:ext uri="{BB962C8B-B14F-4D97-AF65-F5344CB8AC3E}">
        <p14:creationId xmlns:p14="http://schemas.microsoft.com/office/powerpoint/2010/main" val="10727998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IVRE">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AFCB3811-184D-C2AC-B00A-A37B036A2224}"/>
              </a:ext>
            </a:extLst>
          </p:cNvPr>
          <p:cNvSpPr>
            <a:spLocks noGrp="1"/>
          </p:cNvSpPr>
          <p:nvPr>
            <p:ph type="sldNum" sz="quarter" idx="4"/>
          </p:nvPr>
        </p:nvSpPr>
        <p:spPr>
          <a:xfrm>
            <a:off x="9243219" y="33337"/>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EA746C2-75D8-4236-8481-002E8A78D5A9}" type="slidenum">
              <a:rPr lang="pt-BR" smtClean="0"/>
              <a:t>‹nº›</a:t>
            </a:fld>
            <a:endParaRPr lang="pt-BR"/>
          </a:p>
        </p:txBody>
      </p:sp>
    </p:spTree>
    <p:extLst>
      <p:ext uri="{BB962C8B-B14F-4D97-AF65-F5344CB8AC3E}">
        <p14:creationId xmlns:p14="http://schemas.microsoft.com/office/powerpoint/2010/main" val="26107442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LIVRE">
    <p:spTree>
      <p:nvGrpSpPr>
        <p:cNvPr id="1" name=""/>
        <p:cNvGrpSpPr/>
        <p:nvPr/>
      </p:nvGrpSpPr>
      <p:grpSpPr>
        <a:xfrm>
          <a:off x="0" y="0"/>
          <a:ext cx="0" cy="0"/>
          <a:chOff x="0" y="0"/>
          <a:chExt cx="0" cy="0"/>
        </a:xfrm>
      </p:grpSpPr>
      <p:sp>
        <p:nvSpPr>
          <p:cNvPr id="3" name="Retângulo 2">
            <a:extLst>
              <a:ext uri="{FF2B5EF4-FFF2-40B4-BE49-F238E27FC236}">
                <a16:creationId xmlns:a16="http://schemas.microsoft.com/office/drawing/2014/main" id="{C4B1B0E1-BE24-E24F-9B0F-980466A5FC80}"/>
              </a:ext>
            </a:extLst>
          </p:cNvPr>
          <p:cNvSpPr/>
          <p:nvPr userDrawn="1"/>
        </p:nvSpPr>
        <p:spPr>
          <a:xfrm>
            <a:off x="1008063" y="2141538"/>
            <a:ext cx="1019175" cy="1019175"/>
          </a:xfrm>
          <a:prstGeom prst="rect">
            <a:avLst/>
          </a:prstGeom>
          <a:solidFill>
            <a:schemeClr val="bg1">
              <a:lumMod val="95000"/>
            </a:schemeClr>
          </a:solidFill>
          <a:ln w="12700">
            <a:solidFill>
              <a:srgbClr val="B7B7B7">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pt-BR"/>
          </a:p>
        </p:txBody>
      </p:sp>
      <p:sp>
        <p:nvSpPr>
          <p:cNvPr id="5" name="Retângulo 4">
            <a:extLst>
              <a:ext uri="{FF2B5EF4-FFF2-40B4-BE49-F238E27FC236}">
                <a16:creationId xmlns:a16="http://schemas.microsoft.com/office/drawing/2014/main" id="{1906A39D-8FB7-AAC9-EC85-4EC382F74CB8}"/>
              </a:ext>
            </a:extLst>
          </p:cNvPr>
          <p:cNvSpPr/>
          <p:nvPr userDrawn="1"/>
        </p:nvSpPr>
        <p:spPr>
          <a:xfrm>
            <a:off x="1008063" y="4170363"/>
            <a:ext cx="1019175" cy="1019175"/>
          </a:xfrm>
          <a:prstGeom prst="rect">
            <a:avLst/>
          </a:prstGeom>
          <a:solidFill>
            <a:schemeClr val="bg1">
              <a:lumMod val="95000"/>
            </a:schemeClr>
          </a:solidFill>
          <a:ln w="12700">
            <a:solidFill>
              <a:srgbClr val="B7B7B7">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pt-BR"/>
          </a:p>
        </p:txBody>
      </p:sp>
      <p:sp>
        <p:nvSpPr>
          <p:cNvPr id="7" name="Retângulo 6">
            <a:extLst>
              <a:ext uri="{FF2B5EF4-FFF2-40B4-BE49-F238E27FC236}">
                <a16:creationId xmlns:a16="http://schemas.microsoft.com/office/drawing/2014/main" id="{1FF7E487-7559-BCBC-8F93-5BD465E3A99F}"/>
              </a:ext>
            </a:extLst>
          </p:cNvPr>
          <p:cNvSpPr/>
          <p:nvPr userDrawn="1"/>
        </p:nvSpPr>
        <p:spPr>
          <a:xfrm>
            <a:off x="5938838" y="2141538"/>
            <a:ext cx="1017587" cy="1019175"/>
          </a:xfrm>
          <a:prstGeom prst="rect">
            <a:avLst/>
          </a:prstGeom>
          <a:solidFill>
            <a:schemeClr val="bg1">
              <a:lumMod val="95000"/>
            </a:schemeClr>
          </a:solidFill>
          <a:ln w="12700">
            <a:solidFill>
              <a:srgbClr val="B7B7B7">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pt-BR"/>
          </a:p>
        </p:txBody>
      </p:sp>
      <p:sp>
        <p:nvSpPr>
          <p:cNvPr id="9" name="Retângulo 8">
            <a:extLst>
              <a:ext uri="{FF2B5EF4-FFF2-40B4-BE49-F238E27FC236}">
                <a16:creationId xmlns:a16="http://schemas.microsoft.com/office/drawing/2014/main" id="{AA408FD3-DF0A-FF5F-8254-F4CF2820F245}"/>
              </a:ext>
            </a:extLst>
          </p:cNvPr>
          <p:cNvSpPr/>
          <p:nvPr userDrawn="1"/>
        </p:nvSpPr>
        <p:spPr>
          <a:xfrm>
            <a:off x="5938838" y="4170363"/>
            <a:ext cx="1017587" cy="1019175"/>
          </a:xfrm>
          <a:prstGeom prst="rect">
            <a:avLst/>
          </a:prstGeom>
          <a:solidFill>
            <a:schemeClr val="bg1">
              <a:lumMod val="95000"/>
            </a:schemeClr>
          </a:solidFill>
          <a:ln w="12700">
            <a:solidFill>
              <a:srgbClr val="B7B7B7">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pt-BR"/>
          </a:p>
        </p:txBody>
      </p:sp>
      <p:sp>
        <p:nvSpPr>
          <p:cNvPr id="2" name="Espaço Reservado para Texto 11"/>
          <p:cNvSpPr>
            <a:spLocks noGrp="1"/>
          </p:cNvSpPr>
          <p:nvPr>
            <p:ph type="body" sz="quarter" idx="16"/>
          </p:nvPr>
        </p:nvSpPr>
        <p:spPr>
          <a:xfrm>
            <a:off x="2342541" y="2142288"/>
            <a:ext cx="3085904" cy="1401012"/>
          </a:xfrm>
          <a:prstGeom prst="rect">
            <a:avLst/>
          </a:prstGeom>
        </p:spPr>
        <p:txBody>
          <a:bodyPr lIns="0" tIns="0" rIns="0" bIns="0" anchor="t" anchorCtr="0">
            <a:noAutofit/>
          </a:bodyPr>
          <a:lstStyle>
            <a:lvl1pPr marL="17858" indent="0" algn="l" defTabSz="1285764" rtl="0" eaLnBrk="1" latinLnBrk="0" hangingPunct="1">
              <a:lnSpc>
                <a:spcPct val="100000"/>
              </a:lnSpc>
              <a:spcBef>
                <a:spcPts val="0"/>
              </a:spcBef>
              <a:buFontTx/>
              <a:buNone/>
              <a:defRPr lang="pt-BR" sz="2000" kern="1200" spc="-14" dirty="0">
                <a:solidFill>
                  <a:srgbClr val="58595B"/>
                </a:solidFill>
                <a:latin typeface="+mn-lt"/>
                <a:ea typeface="+mn-ea"/>
                <a:cs typeface="Calibri Light"/>
              </a:defRPr>
            </a:lvl1pPr>
          </a:lstStyle>
          <a:p>
            <a:pPr lvl="0"/>
            <a:r>
              <a:rPr lang="pt-BR" dirty="0"/>
              <a:t>Editar estilos de texto Mestre</a:t>
            </a:r>
          </a:p>
        </p:txBody>
      </p:sp>
      <p:sp>
        <p:nvSpPr>
          <p:cNvPr id="4" name="Espaço Reservado para Texto 11"/>
          <p:cNvSpPr>
            <a:spLocks noGrp="1"/>
          </p:cNvSpPr>
          <p:nvPr>
            <p:ph type="body" sz="quarter" idx="17"/>
          </p:nvPr>
        </p:nvSpPr>
        <p:spPr>
          <a:xfrm>
            <a:off x="2342541" y="4171146"/>
            <a:ext cx="3085904" cy="1401012"/>
          </a:xfrm>
          <a:prstGeom prst="rect">
            <a:avLst/>
          </a:prstGeom>
        </p:spPr>
        <p:txBody>
          <a:bodyPr lIns="0" tIns="0" rIns="0" bIns="0" anchor="t" anchorCtr="0">
            <a:noAutofit/>
          </a:bodyPr>
          <a:lstStyle>
            <a:lvl1pPr marL="17858" indent="0" algn="l" defTabSz="1285764" rtl="0" eaLnBrk="1" latinLnBrk="0" hangingPunct="1">
              <a:lnSpc>
                <a:spcPct val="100000"/>
              </a:lnSpc>
              <a:spcBef>
                <a:spcPts val="0"/>
              </a:spcBef>
              <a:buFontTx/>
              <a:buNone/>
              <a:defRPr lang="pt-BR" sz="2000" kern="1200" spc="-14" dirty="0">
                <a:solidFill>
                  <a:srgbClr val="58595B"/>
                </a:solidFill>
                <a:latin typeface="+mn-lt"/>
                <a:ea typeface="+mn-ea"/>
                <a:cs typeface="Calibri Light"/>
              </a:defRPr>
            </a:lvl1pPr>
          </a:lstStyle>
          <a:p>
            <a:pPr lvl="0"/>
            <a:r>
              <a:rPr lang="pt-BR" dirty="0"/>
              <a:t>Editar estilos de texto Mestre</a:t>
            </a:r>
          </a:p>
        </p:txBody>
      </p:sp>
      <p:sp>
        <p:nvSpPr>
          <p:cNvPr id="6" name="Espaço Reservado para Texto 11"/>
          <p:cNvSpPr>
            <a:spLocks noGrp="1"/>
          </p:cNvSpPr>
          <p:nvPr>
            <p:ph type="body" sz="quarter" idx="18"/>
          </p:nvPr>
        </p:nvSpPr>
        <p:spPr>
          <a:xfrm>
            <a:off x="7272564" y="2142288"/>
            <a:ext cx="3085904" cy="1401012"/>
          </a:xfrm>
          <a:prstGeom prst="rect">
            <a:avLst/>
          </a:prstGeom>
        </p:spPr>
        <p:txBody>
          <a:bodyPr lIns="0" tIns="0" rIns="0" bIns="0" anchor="t" anchorCtr="0">
            <a:noAutofit/>
          </a:bodyPr>
          <a:lstStyle>
            <a:lvl1pPr marL="17858" indent="0" algn="l" defTabSz="1285764" rtl="0" eaLnBrk="1" latinLnBrk="0" hangingPunct="1">
              <a:lnSpc>
                <a:spcPct val="100000"/>
              </a:lnSpc>
              <a:spcBef>
                <a:spcPts val="0"/>
              </a:spcBef>
              <a:buFontTx/>
              <a:buNone/>
              <a:defRPr lang="pt-BR" sz="2000" kern="1200" spc="-14" dirty="0">
                <a:solidFill>
                  <a:srgbClr val="58595B"/>
                </a:solidFill>
                <a:latin typeface="+mn-lt"/>
                <a:ea typeface="+mn-ea"/>
                <a:cs typeface="Calibri Light"/>
              </a:defRPr>
            </a:lvl1pPr>
          </a:lstStyle>
          <a:p>
            <a:pPr lvl="0"/>
            <a:r>
              <a:rPr lang="pt-BR" dirty="0"/>
              <a:t>Editar estilos de texto Mestre</a:t>
            </a:r>
          </a:p>
        </p:txBody>
      </p:sp>
      <p:sp>
        <p:nvSpPr>
          <p:cNvPr id="8" name="Espaço Reservado para Texto 11"/>
          <p:cNvSpPr>
            <a:spLocks noGrp="1"/>
          </p:cNvSpPr>
          <p:nvPr>
            <p:ph type="body" sz="quarter" idx="19"/>
          </p:nvPr>
        </p:nvSpPr>
        <p:spPr>
          <a:xfrm>
            <a:off x="7272564" y="4171146"/>
            <a:ext cx="3085904" cy="1401012"/>
          </a:xfrm>
          <a:prstGeom prst="rect">
            <a:avLst/>
          </a:prstGeom>
        </p:spPr>
        <p:txBody>
          <a:bodyPr lIns="0" tIns="0" rIns="0" bIns="0" anchor="t" anchorCtr="0">
            <a:noAutofit/>
          </a:bodyPr>
          <a:lstStyle>
            <a:lvl1pPr marL="17858" indent="0" algn="l" defTabSz="1285764" rtl="0" eaLnBrk="1" latinLnBrk="0" hangingPunct="1">
              <a:lnSpc>
                <a:spcPct val="100000"/>
              </a:lnSpc>
              <a:spcBef>
                <a:spcPts val="0"/>
              </a:spcBef>
              <a:buFontTx/>
              <a:buNone/>
              <a:defRPr lang="pt-BR" sz="2000" kern="1200" spc="-14" dirty="0">
                <a:solidFill>
                  <a:srgbClr val="58595B"/>
                </a:solidFill>
                <a:latin typeface="+mn-lt"/>
                <a:ea typeface="+mn-ea"/>
                <a:cs typeface="Calibri Light"/>
              </a:defRPr>
            </a:lvl1pPr>
          </a:lstStyle>
          <a:p>
            <a:pPr lvl="0"/>
            <a:r>
              <a:rPr lang="pt-BR" dirty="0"/>
              <a:t>Editar estilos de texto Mestre</a:t>
            </a:r>
          </a:p>
        </p:txBody>
      </p:sp>
      <p:sp>
        <p:nvSpPr>
          <p:cNvPr id="10" name="Text Placeholder 2"/>
          <p:cNvSpPr>
            <a:spLocks noGrp="1"/>
          </p:cNvSpPr>
          <p:nvPr>
            <p:ph type="body" idx="11"/>
          </p:nvPr>
        </p:nvSpPr>
        <p:spPr>
          <a:xfrm>
            <a:off x="912260" y="558800"/>
            <a:ext cx="10367481" cy="888121"/>
          </a:xfrm>
          <a:prstGeom prst="rect">
            <a:avLst/>
          </a:prstGeom>
        </p:spPr>
        <p:txBody>
          <a:bodyPr anchor="b">
            <a:noAutofit/>
          </a:bodyPr>
          <a:lstStyle>
            <a:lvl1pPr marL="0" indent="0">
              <a:lnSpc>
                <a:spcPct val="80000"/>
              </a:lnSpc>
              <a:buNone/>
              <a:defRPr lang="pt-BR" sz="3400" b="1" i="0" kern="1200" dirty="0" smtClean="0">
                <a:solidFill>
                  <a:srgbClr val="8A0638"/>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11" name="Espaço Reservado para Número de Slide 1">
            <a:extLst>
              <a:ext uri="{FF2B5EF4-FFF2-40B4-BE49-F238E27FC236}">
                <a16:creationId xmlns:a16="http://schemas.microsoft.com/office/drawing/2014/main" id="{F7D63C4C-A0F1-E846-67B0-10E7BC455F05}"/>
              </a:ext>
            </a:extLst>
          </p:cNvPr>
          <p:cNvSpPr>
            <a:spLocks noGrp="1"/>
          </p:cNvSpPr>
          <p:nvPr>
            <p:ph type="sldNum" sz="quarter" idx="4"/>
          </p:nvPr>
        </p:nvSpPr>
        <p:spPr>
          <a:xfrm>
            <a:off x="9243219" y="33337"/>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EA746C2-75D8-4236-8481-002E8A78D5A9}" type="slidenum">
              <a:rPr lang="pt-BR" smtClean="0"/>
              <a:t>‹nº›</a:t>
            </a:fld>
            <a:endParaRPr lang="pt-BR"/>
          </a:p>
        </p:txBody>
      </p:sp>
    </p:spTree>
    <p:extLst>
      <p:ext uri="{BB962C8B-B14F-4D97-AF65-F5344CB8AC3E}">
        <p14:creationId xmlns:p14="http://schemas.microsoft.com/office/powerpoint/2010/main" val="1331033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LIVRE_2">
    <p:spTree>
      <p:nvGrpSpPr>
        <p:cNvPr id="1" name=""/>
        <p:cNvGrpSpPr/>
        <p:nvPr/>
      </p:nvGrpSpPr>
      <p:grpSpPr>
        <a:xfrm>
          <a:off x="0" y="0"/>
          <a:ext cx="0" cy="0"/>
          <a:chOff x="0" y="0"/>
          <a:chExt cx="0" cy="0"/>
        </a:xfrm>
      </p:grpSpPr>
      <p:sp>
        <p:nvSpPr>
          <p:cNvPr id="3" name="Content Placeholder 2"/>
          <p:cNvSpPr>
            <a:spLocks noGrp="1"/>
          </p:cNvSpPr>
          <p:nvPr>
            <p:ph idx="1"/>
          </p:nvPr>
        </p:nvSpPr>
        <p:spPr>
          <a:xfrm>
            <a:off x="913824" y="1398178"/>
            <a:ext cx="10364352" cy="4061644"/>
          </a:xfrm>
          <a:prstGeom prst="rect">
            <a:avLst/>
          </a:prstGeom>
        </p:spPr>
        <p:txBody>
          <a:bodyPr>
            <a:noAutofit/>
          </a:bodyPr>
          <a:lstStyle>
            <a:lvl1pPr marL="0" indent="0">
              <a:lnSpc>
                <a:spcPct val="114000"/>
              </a:lnSpc>
              <a:buClr>
                <a:srgbClr val="D24452"/>
              </a:buClr>
              <a:buFont typeface="Wingdings" panose="05000000000000000000" pitchFamily="2" charset="2"/>
              <a:buNone/>
              <a:defRPr lang="pt-BR" sz="2109" kern="1200" spc="-7" dirty="0" smtClean="0">
                <a:solidFill>
                  <a:srgbClr val="515151"/>
                </a:solidFill>
                <a:latin typeface="+mn-lt"/>
                <a:ea typeface="+mn-ea"/>
                <a:cs typeface="Calibri Light" panose="020F0302020204030204" pitchFamily="34" charset="0"/>
              </a:defRPr>
            </a:lvl1pPr>
            <a:lvl2pPr marL="457200" indent="0">
              <a:lnSpc>
                <a:spcPct val="114000"/>
              </a:lnSpc>
              <a:buClr>
                <a:srgbClr val="D24452"/>
              </a:buClr>
              <a:buFont typeface="Wingdings" panose="05000000000000000000" pitchFamily="2" charset="2"/>
              <a:buNone/>
              <a:defRPr sz="2000">
                <a:solidFill>
                  <a:srgbClr val="515151"/>
                </a:solidFill>
                <a:latin typeface="+mn-lt"/>
                <a:cs typeface="Calibri Light" panose="020F0302020204030204" pitchFamily="34" charset="0"/>
              </a:defRPr>
            </a:lvl2pPr>
            <a:lvl3pPr marL="914400" indent="0">
              <a:lnSpc>
                <a:spcPct val="114000"/>
              </a:lnSpc>
              <a:buClr>
                <a:srgbClr val="D24452"/>
              </a:buClr>
              <a:buFont typeface="Wingdings" panose="05000000000000000000" pitchFamily="2" charset="2"/>
              <a:buNone/>
              <a:defRPr>
                <a:solidFill>
                  <a:srgbClr val="515151"/>
                </a:solidFill>
                <a:latin typeface="+mn-lt"/>
                <a:cs typeface="Calibri Light" panose="020F0302020204030204" pitchFamily="34" charset="0"/>
              </a:defRPr>
            </a:lvl3pPr>
            <a:lvl4pPr marL="1371600" indent="0">
              <a:lnSpc>
                <a:spcPct val="114000"/>
              </a:lnSpc>
              <a:buClr>
                <a:srgbClr val="D24452"/>
              </a:buClr>
              <a:buFont typeface="Wingdings" panose="05000000000000000000" pitchFamily="2" charset="2"/>
              <a:buNone/>
              <a:defRPr>
                <a:solidFill>
                  <a:srgbClr val="515151"/>
                </a:solidFill>
                <a:latin typeface="+mn-lt"/>
                <a:cs typeface="Calibri Light" panose="020F0302020204030204" pitchFamily="34" charset="0"/>
              </a:defRPr>
            </a:lvl4pPr>
            <a:lvl5pPr marL="1828800" indent="0">
              <a:lnSpc>
                <a:spcPct val="114000"/>
              </a:lnSpc>
              <a:buClr>
                <a:srgbClr val="D24452"/>
              </a:buClr>
              <a:buFont typeface="Wingdings" panose="05000000000000000000" pitchFamily="2" charset="2"/>
              <a:buNone/>
              <a:defRPr>
                <a:solidFill>
                  <a:srgbClr val="515151"/>
                </a:solidFill>
                <a:latin typeface="+mn-lt"/>
                <a:cs typeface="Calibri Light" panose="020F0302020204030204" pitchFamily="34" charset="0"/>
              </a:defRPr>
            </a:lvl5p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endParaRPr lang="en-US"/>
          </a:p>
        </p:txBody>
      </p:sp>
      <p:sp>
        <p:nvSpPr>
          <p:cNvPr id="2" name="Espaço Reservado para Número de Slide 1">
            <a:extLst>
              <a:ext uri="{FF2B5EF4-FFF2-40B4-BE49-F238E27FC236}">
                <a16:creationId xmlns:a16="http://schemas.microsoft.com/office/drawing/2014/main" id="{CA1A1FB0-332B-E3BD-4966-E7712433EEDF}"/>
              </a:ext>
            </a:extLst>
          </p:cNvPr>
          <p:cNvSpPr>
            <a:spLocks noGrp="1"/>
          </p:cNvSpPr>
          <p:nvPr>
            <p:ph type="sldNum" sz="quarter" idx="4"/>
          </p:nvPr>
        </p:nvSpPr>
        <p:spPr>
          <a:xfrm>
            <a:off x="9243219" y="33337"/>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EA746C2-75D8-4236-8481-002E8A78D5A9}" type="slidenum">
              <a:rPr lang="pt-BR" smtClean="0"/>
              <a:t>‹nº›</a:t>
            </a:fld>
            <a:endParaRPr lang="pt-BR"/>
          </a:p>
        </p:txBody>
      </p:sp>
    </p:spTree>
    <p:extLst>
      <p:ext uri="{BB962C8B-B14F-4D97-AF65-F5344CB8AC3E}">
        <p14:creationId xmlns:p14="http://schemas.microsoft.com/office/powerpoint/2010/main" val="36426501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ÚDO 4">
    <p:spTree>
      <p:nvGrpSpPr>
        <p:cNvPr id="1" name=""/>
        <p:cNvGrpSpPr/>
        <p:nvPr/>
      </p:nvGrpSpPr>
      <p:grpSpPr>
        <a:xfrm>
          <a:off x="0" y="0"/>
          <a:ext cx="0" cy="0"/>
          <a:chOff x="0" y="0"/>
          <a:chExt cx="0" cy="0"/>
        </a:xfrm>
      </p:grpSpPr>
      <p:sp>
        <p:nvSpPr>
          <p:cNvPr id="9" name="Content Placeholder 5"/>
          <p:cNvSpPr>
            <a:spLocks noGrp="1"/>
          </p:cNvSpPr>
          <p:nvPr>
            <p:ph sz="quarter" idx="4"/>
          </p:nvPr>
        </p:nvSpPr>
        <p:spPr>
          <a:xfrm>
            <a:off x="5341620" y="1689102"/>
            <a:ext cx="6342380" cy="4239258"/>
          </a:xfrm>
          <a:prstGeom prst="rect">
            <a:avLst/>
          </a:prstGeom>
        </p:spPr>
        <p:txBody>
          <a:bodyPr>
            <a:noAutofit/>
          </a:bodyPr>
          <a:lstStyle>
            <a:lvl1pPr marL="268288" indent="-268288" algn="l" defTabSz="914400" rtl="0" eaLnBrk="1" latinLnBrk="0" hangingPunct="1">
              <a:lnSpc>
                <a:spcPct val="114000"/>
              </a:lnSpc>
              <a:buClr>
                <a:srgbClr val="8A0638"/>
              </a:buClr>
              <a:buFont typeface="Wingdings" panose="05000000000000000000" pitchFamily="2" charset="2"/>
              <a:buChar char="§"/>
              <a:tabLst>
                <a:tab pos="268288" algn="l"/>
              </a:tabLst>
              <a:defRPr lang="pt-BR" sz="2109" kern="1200" spc="-7" dirty="0" smtClean="0">
                <a:solidFill>
                  <a:srgbClr val="515151"/>
                </a:solidFill>
                <a:latin typeface="+mn-lt"/>
                <a:ea typeface="+mn-ea"/>
                <a:cs typeface="Calibri Light" panose="020F0302020204030204" pitchFamily="34" charset="0"/>
              </a:defRPr>
            </a:lvl1pPr>
            <a:lvl2pPr marL="685800" indent="-228600" algn="l" defTabSz="914400" rtl="0" eaLnBrk="1" latinLnBrk="0" hangingPunct="1">
              <a:lnSpc>
                <a:spcPct val="114000"/>
              </a:lnSpc>
              <a:buClr>
                <a:srgbClr val="8A0638"/>
              </a:buClr>
              <a:buFont typeface="Wingdings" panose="05000000000000000000" pitchFamily="2" charset="2"/>
              <a:buChar char="§"/>
              <a:defRPr lang="pt-BR" sz="2109" kern="1200" spc="-7" dirty="0" smtClean="0">
                <a:solidFill>
                  <a:srgbClr val="515151"/>
                </a:solidFill>
                <a:latin typeface="+mn-lt"/>
                <a:ea typeface="+mn-ea"/>
                <a:cs typeface="Calibri Light" panose="020F0302020204030204" pitchFamily="34" charset="0"/>
              </a:defRPr>
            </a:lvl2pPr>
            <a:lvl3pPr marL="1143000" indent="-228600" algn="l" defTabSz="914400" rtl="0" eaLnBrk="1" latinLnBrk="0" hangingPunct="1">
              <a:lnSpc>
                <a:spcPct val="114000"/>
              </a:lnSpc>
              <a:buClr>
                <a:srgbClr val="8A0638"/>
              </a:buClr>
              <a:buFont typeface="Wingdings" panose="05000000000000000000" pitchFamily="2" charset="2"/>
              <a:buChar char="§"/>
              <a:defRPr lang="pt-BR" sz="2109" kern="1200" spc="-7" dirty="0" smtClean="0">
                <a:solidFill>
                  <a:srgbClr val="515151"/>
                </a:solidFill>
                <a:latin typeface="+mn-lt"/>
                <a:ea typeface="+mn-ea"/>
                <a:cs typeface="Calibri Light" panose="020F0302020204030204" pitchFamily="34" charset="0"/>
              </a:defRPr>
            </a:lvl3pPr>
            <a:lvl4pPr marL="1600200" indent="-228600" algn="l" defTabSz="914400" rtl="0" eaLnBrk="1" latinLnBrk="0" hangingPunct="1">
              <a:lnSpc>
                <a:spcPct val="114000"/>
              </a:lnSpc>
              <a:buClr>
                <a:srgbClr val="8A0638"/>
              </a:buClr>
              <a:buFont typeface="Wingdings" panose="05000000000000000000" pitchFamily="2" charset="2"/>
              <a:buChar char="§"/>
              <a:defRPr lang="pt-BR" sz="2109" kern="1200" spc="-7" dirty="0" smtClean="0">
                <a:solidFill>
                  <a:srgbClr val="515151"/>
                </a:solidFill>
                <a:latin typeface="+mn-lt"/>
                <a:ea typeface="+mn-ea"/>
                <a:cs typeface="Calibri Light" panose="020F0302020204030204" pitchFamily="34" charset="0"/>
              </a:defRPr>
            </a:lvl4pPr>
            <a:lvl5pPr marL="2057400" indent="-228600" algn="l" defTabSz="914400" rtl="0" eaLnBrk="1" latinLnBrk="0" hangingPunct="1">
              <a:lnSpc>
                <a:spcPct val="114000"/>
              </a:lnSpc>
              <a:buClr>
                <a:srgbClr val="8A0638"/>
              </a:buClr>
              <a:buFont typeface="Wingdings" panose="05000000000000000000" pitchFamily="2" charset="2"/>
              <a:buChar char="§"/>
              <a:defRPr lang="pt-BR" sz="2109" kern="1200" spc="-7" dirty="0" smtClean="0">
                <a:solidFill>
                  <a:srgbClr val="515151"/>
                </a:solidFill>
                <a:latin typeface="+mn-lt"/>
                <a:ea typeface="+mn-ea"/>
                <a:cs typeface="Calibri Light" panose="020F0302020204030204" pitchFamily="34" charset="0"/>
              </a:defRPr>
            </a:lvl5p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endParaRPr lang="en-US"/>
          </a:p>
        </p:txBody>
      </p:sp>
      <p:sp>
        <p:nvSpPr>
          <p:cNvPr id="12" name="Espaço Reservado para Imagem 14"/>
          <p:cNvSpPr>
            <a:spLocks noGrp="1"/>
          </p:cNvSpPr>
          <p:nvPr>
            <p:ph type="pic" sz="quarter" idx="14"/>
          </p:nvPr>
        </p:nvSpPr>
        <p:spPr>
          <a:xfrm>
            <a:off x="2" y="0"/>
            <a:ext cx="4861558" cy="6858000"/>
          </a:xfrm>
          <a:prstGeom prst="rect">
            <a:avLst/>
          </a:prstGeom>
        </p:spPr>
        <p:txBody>
          <a:bodyPr anchor="ctr" anchorCtr="0">
            <a:noAutofit/>
          </a:bodyPr>
          <a:lstStyle>
            <a:lvl1pPr marL="0" indent="0" algn="ctr">
              <a:buNone/>
              <a:defRPr i="1"/>
            </a:lvl1pPr>
          </a:lstStyle>
          <a:p>
            <a:pPr lvl="0"/>
            <a:endParaRPr lang="pt-BR" noProof="0"/>
          </a:p>
        </p:txBody>
      </p:sp>
      <p:sp>
        <p:nvSpPr>
          <p:cNvPr id="6" name="Text Placeholder 2"/>
          <p:cNvSpPr>
            <a:spLocks noGrp="1"/>
          </p:cNvSpPr>
          <p:nvPr>
            <p:ph type="body" idx="10"/>
          </p:nvPr>
        </p:nvSpPr>
        <p:spPr>
          <a:xfrm>
            <a:off x="5341621" y="558800"/>
            <a:ext cx="6342380" cy="888121"/>
          </a:xfrm>
          <a:prstGeom prst="rect">
            <a:avLst/>
          </a:prstGeom>
        </p:spPr>
        <p:txBody>
          <a:bodyPr anchor="b">
            <a:noAutofit/>
          </a:bodyPr>
          <a:lstStyle>
            <a:lvl1pPr marL="0" indent="0">
              <a:lnSpc>
                <a:spcPct val="80000"/>
              </a:lnSpc>
              <a:buNone/>
              <a:defRPr lang="pt-BR" sz="3400" b="1" i="0" kern="1200" dirty="0" smtClean="0">
                <a:solidFill>
                  <a:srgbClr val="8A0638"/>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5" name="Content Placeholder 5"/>
          <p:cNvSpPr>
            <a:spLocks noGrp="1"/>
          </p:cNvSpPr>
          <p:nvPr>
            <p:ph sz="quarter" idx="17"/>
          </p:nvPr>
        </p:nvSpPr>
        <p:spPr>
          <a:xfrm>
            <a:off x="0" y="6613300"/>
            <a:ext cx="4861559" cy="244699"/>
          </a:xfrm>
          <a:prstGeom prst="rect">
            <a:avLst/>
          </a:prstGeom>
          <a:solidFill>
            <a:schemeClr val="tx1">
              <a:alpha val="30000"/>
            </a:schemeClr>
          </a:solidFill>
        </p:spPr>
        <p:txBody>
          <a:bodyPr wrap="square" lIns="180000" anchor="ctr" anchorCtr="0">
            <a:noAutofit/>
          </a:bodyPr>
          <a:lstStyle>
            <a:lvl1pPr marL="0" indent="0" algn="l" defTabSz="1828800" rtl="0" eaLnBrk="1" latinLnBrk="0" hangingPunct="1">
              <a:lnSpc>
                <a:spcPct val="90000"/>
              </a:lnSpc>
              <a:buClr>
                <a:srgbClr val="E98F69"/>
              </a:buClr>
              <a:buFont typeface="Arial" panose="020B0604020202020204" pitchFamily="34" charset="0"/>
              <a:buNone/>
              <a:tabLst>
                <a:tab pos="536576" algn="l"/>
              </a:tabLst>
              <a:defRPr lang="pt-BR" sz="1050" kern="1200" spc="-14" dirty="0" smtClean="0">
                <a:solidFill>
                  <a:schemeClr val="bg1">
                    <a:alpha val="50000"/>
                  </a:schemeClr>
                </a:solidFill>
                <a:latin typeface="+mn-lt"/>
                <a:ea typeface="+mn-ea"/>
                <a:cs typeface="Calibri Light" panose="020F0302020204030204" pitchFamily="34" charset="0"/>
              </a:defRPr>
            </a:lvl1pPr>
            <a:lvl2pPr marL="1371600" indent="-457200" algn="l" defTabSz="1828800" rtl="0" eaLnBrk="1" latinLnBrk="0" hangingPunct="1">
              <a:lnSpc>
                <a:spcPct val="114000"/>
              </a:lnSpc>
              <a:buClr>
                <a:srgbClr val="E98F69"/>
              </a:buClr>
              <a:buFont typeface="Arial" panose="020B0604020202020204" pitchFamily="34" charset="0"/>
              <a:buChar char="•"/>
              <a:defRPr lang="pt-BR" sz="4200" kern="1200" spc="-14" dirty="0" smtClean="0">
                <a:solidFill>
                  <a:srgbClr val="515151"/>
                </a:solidFill>
                <a:latin typeface="+mn-lt"/>
                <a:ea typeface="+mn-ea"/>
                <a:cs typeface="Calibri Light" panose="020F0302020204030204" pitchFamily="34" charset="0"/>
              </a:defRPr>
            </a:lvl2pPr>
            <a:lvl3pPr marL="2286000" indent="-457200" algn="l" defTabSz="1828800" rtl="0" eaLnBrk="1" latinLnBrk="0" hangingPunct="1">
              <a:lnSpc>
                <a:spcPct val="114000"/>
              </a:lnSpc>
              <a:buClr>
                <a:srgbClr val="E98F69"/>
              </a:buClr>
              <a:buFont typeface="Arial" panose="020B0604020202020204" pitchFamily="34" charset="0"/>
              <a:buChar char="•"/>
              <a:defRPr lang="pt-BR" sz="4200" kern="1200" spc="-14" dirty="0" smtClean="0">
                <a:solidFill>
                  <a:srgbClr val="515151"/>
                </a:solidFill>
                <a:latin typeface="+mn-lt"/>
                <a:ea typeface="+mn-ea"/>
                <a:cs typeface="Calibri Light" panose="020F0302020204030204" pitchFamily="34" charset="0"/>
              </a:defRPr>
            </a:lvl3pPr>
            <a:lvl4pPr marL="3200400" indent="-457200" algn="l" defTabSz="1828800" rtl="0" eaLnBrk="1" latinLnBrk="0" hangingPunct="1">
              <a:lnSpc>
                <a:spcPct val="114000"/>
              </a:lnSpc>
              <a:buClr>
                <a:srgbClr val="E98F69"/>
              </a:buClr>
              <a:buFont typeface="Arial" panose="020B0604020202020204" pitchFamily="34" charset="0"/>
              <a:buChar char="•"/>
              <a:defRPr lang="pt-BR" sz="4200" kern="1200" spc="-14" dirty="0" smtClean="0">
                <a:solidFill>
                  <a:srgbClr val="515151"/>
                </a:solidFill>
                <a:latin typeface="+mn-lt"/>
                <a:ea typeface="+mn-ea"/>
                <a:cs typeface="Calibri Light" panose="020F0302020204030204" pitchFamily="34" charset="0"/>
              </a:defRPr>
            </a:lvl4pPr>
            <a:lvl5pPr marL="4114800" indent="-457200" algn="l" defTabSz="1828800" rtl="0" eaLnBrk="1" latinLnBrk="0" hangingPunct="1">
              <a:lnSpc>
                <a:spcPct val="114000"/>
              </a:lnSpc>
              <a:buClr>
                <a:srgbClr val="E98F69"/>
              </a:buClr>
              <a:buFont typeface="Arial" panose="020B0604020202020204" pitchFamily="34" charset="0"/>
              <a:buChar char="•"/>
              <a:defRPr lang="pt-BR" sz="4200" kern="1200" spc="-14" dirty="0" smtClean="0">
                <a:solidFill>
                  <a:srgbClr val="515151"/>
                </a:solidFill>
                <a:latin typeface="+mn-lt"/>
                <a:ea typeface="+mn-ea"/>
                <a:cs typeface="Calibri Light" panose="020F0302020204030204" pitchFamily="34" charset="0"/>
              </a:defRPr>
            </a:lvl5pPr>
          </a:lstStyle>
          <a:p>
            <a:pPr lvl="0"/>
            <a:r>
              <a:rPr lang="pt-BR" dirty="0"/>
              <a:t>Editar estilos de texto Mestre</a:t>
            </a:r>
          </a:p>
        </p:txBody>
      </p:sp>
      <p:sp>
        <p:nvSpPr>
          <p:cNvPr id="2" name="Espaço Reservado para Número de Slide 1">
            <a:extLst>
              <a:ext uri="{FF2B5EF4-FFF2-40B4-BE49-F238E27FC236}">
                <a16:creationId xmlns:a16="http://schemas.microsoft.com/office/drawing/2014/main" id="{6BEDEF2A-9725-3295-DAF1-D0B4D95645A3}"/>
              </a:ext>
            </a:extLst>
          </p:cNvPr>
          <p:cNvSpPr>
            <a:spLocks noGrp="1"/>
          </p:cNvSpPr>
          <p:nvPr>
            <p:ph type="sldNum" sz="quarter" idx="18"/>
          </p:nvPr>
        </p:nvSpPr>
        <p:spPr>
          <a:xfrm>
            <a:off x="9164638" y="21590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160AE4-FF34-4584-8318-5D865B7B935F}" type="slidenum">
              <a:rPr lang="pt-BR" smtClean="0"/>
              <a:t>‹nº›</a:t>
            </a:fld>
            <a:endParaRPr lang="pt-BR"/>
          </a:p>
        </p:txBody>
      </p:sp>
    </p:spTree>
    <p:extLst>
      <p:ext uri="{BB962C8B-B14F-4D97-AF65-F5344CB8AC3E}">
        <p14:creationId xmlns:p14="http://schemas.microsoft.com/office/powerpoint/2010/main" val="22830068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CONTEÚDO 4">
    <p:spTree>
      <p:nvGrpSpPr>
        <p:cNvPr id="1" name=""/>
        <p:cNvGrpSpPr/>
        <p:nvPr/>
      </p:nvGrpSpPr>
      <p:grpSpPr>
        <a:xfrm>
          <a:off x="0" y="0"/>
          <a:ext cx="0" cy="0"/>
          <a:chOff x="0" y="0"/>
          <a:chExt cx="0" cy="0"/>
        </a:xfrm>
      </p:grpSpPr>
      <p:sp>
        <p:nvSpPr>
          <p:cNvPr id="9" name="Content Placeholder 5"/>
          <p:cNvSpPr>
            <a:spLocks noGrp="1"/>
          </p:cNvSpPr>
          <p:nvPr>
            <p:ph sz="quarter" idx="4"/>
          </p:nvPr>
        </p:nvSpPr>
        <p:spPr>
          <a:xfrm>
            <a:off x="7330440" y="1689102"/>
            <a:ext cx="4353559" cy="4246878"/>
          </a:xfrm>
          <a:prstGeom prst="rect">
            <a:avLst/>
          </a:prstGeom>
        </p:spPr>
        <p:txBody>
          <a:bodyPr>
            <a:noAutofit/>
          </a:bodyPr>
          <a:lstStyle>
            <a:lvl1pPr marL="268288" indent="-268288" algn="l" defTabSz="914400" rtl="0" eaLnBrk="1" latinLnBrk="0" hangingPunct="1">
              <a:lnSpc>
                <a:spcPct val="114000"/>
              </a:lnSpc>
              <a:buClr>
                <a:srgbClr val="8A0638"/>
              </a:buClr>
              <a:buFont typeface="Wingdings" panose="05000000000000000000" pitchFamily="2" charset="2"/>
              <a:buChar char="§"/>
              <a:tabLst>
                <a:tab pos="268288" algn="l"/>
              </a:tabLst>
              <a:defRPr lang="pt-BR" sz="2109" kern="1200" spc="-7" dirty="0" smtClean="0">
                <a:solidFill>
                  <a:srgbClr val="515151"/>
                </a:solidFill>
                <a:latin typeface="+mn-lt"/>
                <a:ea typeface="+mn-ea"/>
                <a:cs typeface="Calibri Light" panose="020F0302020204030204" pitchFamily="34" charset="0"/>
              </a:defRPr>
            </a:lvl1pPr>
            <a:lvl2pPr marL="685800" indent="-228600" algn="l" defTabSz="914400" rtl="0" eaLnBrk="1" latinLnBrk="0" hangingPunct="1">
              <a:lnSpc>
                <a:spcPct val="114000"/>
              </a:lnSpc>
              <a:buClr>
                <a:srgbClr val="8A0638"/>
              </a:buClr>
              <a:buFont typeface="Wingdings" panose="05000000000000000000" pitchFamily="2" charset="2"/>
              <a:buChar char="§"/>
              <a:defRPr lang="pt-BR" sz="2109" kern="1200" spc="-7" dirty="0" smtClean="0">
                <a:solidFill>
                  <a:srgbClr val="515151"/>
                </a:solidFill>
                <a:latin typeface="+mn-lt"/>
                <a:ea typeface="+mn-ea"/>
                <a:cs typeface="Calibri Light" panose="020F0302020204030204" pitchFamily="34" charset="0"/>
              </a:defRPr>
            </a:lvl2pPr>
            <a:lvl3pPr marL="1143000" indent="-228600" algn="l" defTabSz="914400" rtl="0" eaLnBrk="1" latinLnBrk="0" hangingPunct="1">
              <a:lnSpc>
                <a:spcPct val="114000"/>
              </a:lnSpc>
              <a:buClr>
                <a:srgbClr val="8A0638"/>
              </a:buClr>
              <a:buFont typeface="Wingdings" panose="05000000000000000000" pitchFamily="2" charset="2"/>
              <a:buChar char="§"/>
              <a:defRPr lang="pt-BR" sz="2109" kern="1200" spc="-7" dirty="0" smtClean="0">
                <a:solidFill>
                  <a:srgbClr val="515151"/>
                </a:solidFill>
                <a:latin typeface="+mn-lt"/>
                <a:ea typeface="+mn-ea"/>
                <a:cs typeface="Calibri Light" panose="020F0302020204030204" pitchFamily="34" charset="0"/>
              </a:defRPr>
            </a:lvl3pPr>
            <a:lvl4pPr marL="1600200" indent="-228600" algn="l" defTabSz="914400" rtl="0" eaLnBrk="1" latinLnBrk="0" hangingPunct="1">
              <a:lnSpc>
                <a:spcPct val="114000"/>
              </a:lnSpc>
              <a:buClr>
                <a:srgbClr val="8A0638"/>
              </a:buClr>
              <a:buFont typeface="Wingdings" panose="05000000000000000000" pitchFamily="2" charset="2"/>
              <a:buChar char="§"/>
              <a:defRPr lang="pt-BR" sz="2109" kern="1200" spc="-7" dirty="0" smtClean="0">
                <a:solidFill>
                  <a:srgbClr val="515151"/>
                </a:solidFill>
                <a:latin typeface="+mn-lt"/>
                <a:ea typeface="+mn-ea"/>
                <a:cs typeface="Calibri Light" panose="020F0302020204030204" pitchFamily="34" charset="0"/>
              </a:defRPr>
            </a:lvl4pPr>
            <a:lvl5pPr marL="2057400" indent="-228600" algn="l" defTabSz="914400" rtl="0" eaLnBrk="1" latinLnBrk="0" hangingPunct="1">
              <a:lnSpc>
                <a:spcPct val="114000"/>
              </a:lnSpc>
              <a:buClr>
                <a:srgbClr val="8A0638"/>
              </a:buClr>
              <a:buFont typeface="Wingdings" panose="05000000000000000000" pitchFamily="2" charset="2"/>
              <a:buChar char="§"/>
              <a:defRPr lang="pt-BR" sz="2109" kern="1200" spc="-7" dirty="0" smtClean="0">
                <a:solidFill>
                  <a:srgbClr val="515151"/>
                </a:solidFill>
                <a:latin typeface="+mn-lt"/>
                <a:ea typeface="+mn-ea"/>
                <a:cs typeface="Calibri Light" panose="020F0302020204030204" pitchFamily="34" charset="0"/>
              </a:defRPr>
            </a:lvl5pPr>
          </a:lstStyle>
          <a:p>
            <a:pPr lvl="0"/>
            <a:r>
              <a:rPr lang="pt-BR" dirty="0"/>
              <a:t>Editar estilos de texto Mestre</a:t>
            </a:r>
          </a:p>
          <a:p>
            <a:pPr lvl="1"/>
            <a:r>
              <a:rPr lang="pt-BR" dirty="0"/>
              <a:t>Segundo nível</a:t>
            </a:r>
          </a:p>
          <a:p>
            <a:pPr lvl="2"/>
            <a:r>
              <a:rPr lang="pt-BR" dirty="0"/>
              <a:t>Terceiro nível</a:t>
            </a:r>
          </a:p>
          <a:p>
            <a:pPr lvl="3"/>
            <a:r>
              <a:rPr lang="pt-BR" dirty="0"/>
              <a:t>Quarto nível</a:t>
            </a:r>
          </a:p>
          <a:p>
            <a:pPr lvl="4"/>
            <a:r>
              <a:rPr lang="pt-BR" dirty="0"/>
              <a:t>Quinto nível</a:t>
            </a:r>
            <a:endParaRPr lang="en-US" dirty="0"/>
          </a:p>
        </p:txBody>
      </p:sp>
      <p:sp>
        <p:nvSpPr>
          <p:cNvPr id="12" name="Espaço Reservado para Imagem 14"/>
          <p:cNvSpPr>
            <a:spLocks noGrp="1"/>
          </p:cNvSpPr>
          <p:nvPr>
            <p:ph type="pic" sz="quarter" idx="14"/>
          </p:nvPr>
        </p:nvSpPr>
        <p:spPr>
          <a:xfrm>
            <a:off x="2" y="0"/>
            <a:ext cx="6896098" cy="6858000"/>
          </a:xfrm>
          <a:prstGeom prst="rect">
            <a:avLst/>
          </a:prstGeom>
        </p:spPr>
        <p:txBody>
          <a:bodyPr anchor="ctr" anchorCtr="0">
            <a:noAutofit/>
          </a:bodyPr>
          <a:lstStyle>
            <a:lvl1pPr marL="0" indent="0" algn="ctr">
              <a:buNone/>
              <a:defRPr i="1"/>
            </a:lvl1pPr>
          </a:lstStyle>
          <a:p>
            <a:pPr lvl="0"/>
            <a:endParaRPr lang="pt-BR" noProof="0"/>
          </a:p>
        </p:txBody>
      </p:sp>
      <p:sp>
        <p:nvSpPr>
          <p:cNvPr id="6" name="Text Placeholder 2"/>
          <p:cNvSpPr>
            <a:spLocks noGrp="1"/>
          </p:cNvSpPr>
          <p:nvPr>
            <p:ph type="body" idx="10"/>
          </p:nvPr>
        </p:nvSpPr>
        <p:spPr>
          <a:xfrm>
            <a:off x="7330441" y="558800"/>
            <a:ext cx="4353559" cy="888121"/>
          </a:xfrm>
          <a:prstGeom prst="rect">
            <a:avLst/>
          </a:prstGeom>
        </p:spPr>
        <p:txBody>
          <a:bodyPr anchor="b">
            <a:noAutofit/>
          </a:bodyPr>
          <a:lstStyle>
            <a:lvl1pPr marL="0" indent="0">
              <a:lnSpc>
                <a:spcPct val="80000"/>
              </a:lnSpc>
              <a:buNone/>
              <a:defRPr lang="pt-BR" sz="3400" b="1" i="0" kern="1200" dirty="0" smtClean="0">
                <a:solidFill>
                  <a:srgbClr val="8A0638"/>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5" name="Content Placeholder 5"/>
          <p:cNvSpPr>
            <a:spLocks noGrp="1"/>
          </p:cNvSpPr>
          <p:nvPr>
            <p:ph sz="quarter" idx="17"/>
          </p:nvPr>
        </p:nvSpPr>
        <p:spPr>
          <a:xfrm>
            <a:off x="0" y="6613300"/>
            <a:ext cx="6896098" cy="244699"/>
          </a:xfrm>
          <a:prstGeom prst="rect">
            <a:avLst/>
          </a:prstGeom>
          <a:solidFill>
            <a:schemeClr val="tx1">
              <a:alpha val="30000"/>
            </a:schemeClr>
          </a:solidFill>
        </p:spPr>
        <p:txBody>
          <a:bodyPr wrap="square" lIns="180000" anchor="ctr" anchorCtr="0">
            <a:noAutofit/>
          </a:bodyPr>
          <a:lstStyle>
            <a:lvl1pPr marL="0" indent="0" algn="l" defTabSz="1828800" rtl="0" eaLnBrk="1" latinLnBrk="0" hangingPunct="1">
              <a:lnSpc>
                <a:spcPct val="90000"/>
              </a:lnSpc>
              <a:buClr>
                <a:srgbClr val="E98F69"/>
              </a:buClr>
              <a:buFont typeface="Arial" panose="020B0604020202020204" pitchFamily="34" charset="0"/>
              <a:buNone/>
              <a:tabLst>
                <a:tab pos="536576" algn="l"/>
              </a:tabLst>
              <a:defRPr lang="pt-BR" sz="1050" kern="1200" spc="-14" dirty="0" smtClean="0">
                <a:solidFill>
                  <a:schemeClr val="bg1">
                    <a:alpha val="50000"/>
                  </a:schemeClr>
                </a:solidFill>
                <a:latin typeface="+mn-lt"/>
                <a:ea typeface="+mn-ea"/>
                <a:cs typeface="Calibri Light" panose="020F0302020204030204" pitchFamily="34" charset="0"/>
              </a:defRPr>
            </a:lvl1pPr>
            <a:lvl2pPr marL="1371600" indent="-457200" algn="l" defTabSz="1828800" rtl="0" eaLnBrk="1" latinLnBrk="0" hangingPunct="1">
              <a:lnSpc>
                <a:spcPct val="114000"/>
              </a:lnSpc>
              <a:buClr>
                <a:srgbClr val="E98F69"/>
              </a:buClr>
              <a:buFont typeface="Arial" panose="020B0604020202020204" pitchFamily="34" charset="0"/>
              <a:buChar char="•"/>
              <a:defRPr lang="pt-BR" sz="4200" kern="1200" spc="-14" dirty="0" smtClean="0">
                <a:solidFill>
                  <a:srgbClr val="515151"/>
                </a:solidFill>
                <a:latin typeface="+mn-lt"/>
                <a:ea typeface="+mn-ea"/>
                <a:cs typeface="Calibri Light" panose="020F0302020204030204" pitchFamily="34" charset="0"/>
              </a:defRPr>
            </a:lvl2pPr>
            <a:lvl3pPr marL="2286000" indent="-457200" algn="l" defTabSz="1828800" rtl="0" eaLnBrk="1" latinLnBrk="0" hangingPunct="1">
              <a:lnSpc>
                <a:spcPct val="114000"/>
              </a:lnSpc>
              <a:buClr>
                <a:srgbClr val="E98F69"/>
              </a:buClr>
              <a:buFont typeface="Arial" panose="020B0604020202020204" pitchFamily="34" charset="0"/>
              <a:buChar char="•"/>
              <a:defRPr lang="pt-BR" sz="4200" kern="1200" spc="-14" dirty="0" smtClean="0">
                <a:solidFill>
                  <a:srgbClr val="515151"/>
                </a:solidFill>
                <a:latin typeface="+mn-lt"/>
                <a:ea typeface="+mn-ea"/>
                <a:cs typeface="Calibri Light" panose="020F0302020204030204" pitchFamily="34" charset="0"/>
              </a:defRPr>
            </a:lvl3pPr>
            <a:lvl4pPr marL="3200400" indent="-457200" algn="l" defTabSz="1828800" rtl="0" eaLnBrk="1" latinLnBrk="0" hangingPunct="1">
              <a:lnSpc>
                <a:spcPct val="114000"/>
              </a:lnSpc>
              <a:buClr>
                <a:srgbClr val="E98F69"/>
              </a:buClr>
              <a:buFont typeface="Arial" panose="020B0604020202020204" pitchFamily="34" charset="0"/>
              <a:buChar char="•"/>
              <a:defRPr lang="pt-BR" sz="4200" kern="1200" spc="-14" dirty="0" smtClean="0">
                <a:solidFill>
                  <a:srgbClr val="515151"/>
                </a:solidFill>
                <a:latin typeface="+mn-lt"/>
                <a:ea typeface="+mn-ea"/>
                <a:cs typeface="Calibri Light" panose="020F0302020204030204" pitchFamily="34" charset="0"/>
              </a:defRPr>
            </a:lvl4pPr>
            <a:lvl5pPr marL="4114800" indent="-457200" algn="l" defTabSz="1828800" rtl="0" eaLnBrk="1" latinLnBrk="0" hangingPunct="1">
              <a:lnSpc>
                <a:spcPct val="114000"/>
              </a:lnSpc>
              <a:buClr>
                <a:srgbClr val="E98F69"/>
              </a:buClr>
              <a:buFont typeface="Arial" panose="020B0604020202020204" pitchFamily="34" charset="0"/>
              <a:buChar char="•"/>
              <a:defRPr lang="pt-BR" sz="4200" kern="1200" spc="-14" dirty="0" smtClean="0">
                <a:solidFill>
                  <a:srgbClr val="515151"/>
                </a:solidFill>
                <a:latin typeface="+mn-lt"/>
                <a:ea typeface="+mn-ea"/>
                <a:cs typeface="Calibri Light" panose="020F0302020204030204" pitchFamily="34" charset="0"/>
              </a:defRPr>
            </a:lvl5pPr>
          </a:lstStyle>
          <a:p>
            <a:pPr lvl="0"/>
            <a:r>
              <a:rPr lang="pt-BR" dirty="0"/>
              <a:t>Editar estilos de texto Mestre</a:t>
            </a:r>
          </a:p>
        </p:txBody>
      </p:sp>
      <p:sp>
        <p:nvSpPr>
          <p:cNvPr id="2" name="Espaço Reservado para Número de Slide 1">
            <a:extLst>
              <a:ext uri="{FF2B5EF4-FFF2-40B4-BE49-F238E27FC236}">
                <a16:creationId xmlns:a16="http://schemas.microsoft.com/office/drawing/2014/main" id="{2AFB6989-CEF6-EF1C-FD35-DD3B23B8A3F1}"/>
              </a:ext>
            </a:extLst>
          </p:cNvPr>
          <p:cNvSpPr>
            <a:spLocks noGrp="1"/>
          </p:cNvSpPr>
          <p:nvPr>
            <p:ph type="sldNum" sz="quarter" idx="18"/>
          </p:nvPr>
        </p:nvSpPr>
        <p:spPr>
          <a:xfrm>
            <a:off x="9243219" y="33337"/>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EA746C2-75D8-4236-8481-002E8A78D5A9}" type="slidenum">
              <a:rPr lang="pt-BR" smtClean="0"/>
              <a:t>‹nº›</a:t>
            </a:fld>
            <a:endParaRPr lang="pt-BR"/>
          </a:p>
        </p:txBody>
      </p:sp>
    </p:spTree>
    <p:extLst>
      <p:ext uri="{BB962C8B-B14F-4D97-AF65-F5344CB8AC3E}">
        <p14:creationId xmlns:p14="http://schemas.microsoft.com/office/powerpoint/2010/main" val="17848080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PALAVRA-CHAVE/SEÇÃO">
    <p:spTree>
      <p:nvGrpSpPr>
        <p:cNvPr id="1" name=""/>
        <p:cNvGrpSpPr/>
        <p:nvPr/>
      </p:nvGrpSpPr>
      <p:grpSpPr>
        <a:xfrm>
          <a:off x="0" y="0"/>
          <a:ext cx="0" cy="0"/>
          <a:chOff x="0" y="0"/>
          <a:chExt cx="0" cy="0"/>
        </a:xfrm>
      </p:grpSpPr>
      <p:pic>
        <p:nvPicPr>
          <p:cNvPr id="2" name="Gráfico 1">
            <a:extLst>
              <a:ext uri="{FF2B5EF4-FFF2-40B4-BE49-F238E27FC236}">
                <a16:creationId xmlns:a16="http://schemas.microsoft.com/office/drawing/2014/main" id="{6D336A4D-A655-10BE-C5DB-E13DD58BBA20}"/>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42888" y="2938463"/>
            <a:ext cx="704850" cy="1019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 name="Title 1"/>
          <p:cNvSpPr>
            <a:spLocks noGrp="1"/>
          </p:cNvSpPr>
          <p:nvPr>
            <p:ph type="title"/>
          </p:nvPr>
        </p:nvSpPr>
        <p:spPr>
          <a:xfrm>
            <a:off x="2579838" y="3767512"/>
            <a:ext cx="7627573" cy="344735"/>
          </a:xfrm>
          <a:prstGeom prst="rect">
            <a:avLst/>
          </a:prstGeom>
        </p:spPr>
        <p:txBody>
          <a:bodyPr lIns="0" tIns="0" rIns="0" bIns="0" anchor="t">
            <a:noAutofit/>
          </a:bodyPr>
          <a:lstStyle>
            <a:lvl1pPr>
              <a:defRPr sz="2200" b="0" i="1">
                <a:solidFill>
                  <a:srgbClr val="515151"/>
                </a:solidFill>
              </a:defRPr>
            </a:lvl1pPr>
          </a:lstStyle>
          <a:p>
            <a:r>
              <a:rPr lang="pt-BR" dirty="0"/>
              <a:t>Clique para editar o título Mestre</a:t>
            </a:r>
            <a:endParaRPr lang="en-US" dirty="0"/>
          </a:p>
        </p:txBody>
      </p:sp>
      <p:sp>
        <p:nvSpPr>
          <p:cNvPr id="47" name="Text Placeholder 2"/>
          <p:cNvSpPr>
            <a:spLocks noGrp="1"/>
          </p:cNvSpPr>
          <p:nvPr>
            <p:ph type="body" idx="10"/>
          </p:nvPr>
        </p:nvSpPr>
        <p:spPr>
          <a:xfrm>
            <a:off x="2579838" y="2310197"/>
            <a:ext cx="7627573" cy="1291855"/>
          </a:xfrm>
          <a:prstGeom prst="rect">
            <a:avLst/>
          </a:prstGeom>
        </p:spPr>
        <p:txBody>
          <a:bodyPr lIns="0" tIns="0" rIns="0" bIns="0" anchor="b"/>
          <a:lstStyle>
            <a:lvl1pPr marL="0" indent="0">
              <a:lnSpc>
                <a:spcPct val="80000"/>
              </a:lnSpc>
              <a:buNone/>
              <a:defRPr lang="pt-BR" sz="3600" b="1" i="0" kern="1200" dirty="0" smtClean="0">
                <a:solidFill>
                  <a:srgbClr val="51515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dirty="0"/>
              <a:t>Editar estilos de texto Mestre</a:t>
            </a:r>
          </a:p>
        </p:txBody>
      </p:sp>
      <p:sp>
        <p:nvSpPr>
          <p:cNvPr id="3" name="Espaço Reservado para Número de Slide 1">
            <a:extLst>
              <a:ext uri="{FF2B5EF4-FFF2-40B4-BE49-F238E27FC236}">
                <a16:creationId xmlns:a16="http://schemas.microsoft.com/office/drawing/2014/main" id="{1AE50B80-98A7-FC0F-20DB-046078902777}"/>
              </a:ext>
            </a:extLst>
          </p:cNvPr>
          <p:cNvSpPr>
            <a:spLocks noGrp="1"/>
          </p:cNvSpPr>
          <p:nvPr>
            <p:ph type="sldNum" sz="quarter" idx="4"/>
          </p:nvPr>
        </p:nvSpPr>
        <p:spPr>
          <a:xfrm>
            <a:off x="9243219" y="33337"/>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EA746C2-75D8-4236-8481-002E8A78D5A9}" type="slidenum">
              <a:rPr lang="pt-BR" smtClean="0"/>
              <a:t>‹nº›</a:t>
            </a:fld>
            <a:endParaRPr lang="pt-BR"/>
          </a:p>
        </p:txBody>
      </p:sp>
    </p:spTree>
    <p:extLst>
      <p:ext uri="{BB962C8B-B14F-4D97-AF65-F5344CB8AC3E}">
        <p14:creationId xmlns:p14="http://schemas.microsoft.com/office/powerpoint/2010/main" val="414037135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image" Target="../media/image3.png"/><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theme" Target="../theme/theme2.xml"/><Relationship Id="rId5" Type="http://schemas.openxmlformats.org/officeDocument/2006/relationships/slideLayout" Target="../slideLayouts/slideLayout6.xml"/><Relationship Id="rId4" Type="http://schemas.openxmlformats.org/officeDocument/2006/relationships/slideLayout" Target="../slideLayouts/slideLayout5.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theme" Target="../theme/theme3.xml"/><Relationship Id="rId1" Type="http://schemas.openxmlformats.org/officeDocument/2006/relationships/slideLayout" Target="../slideLayouts/slideLayout7.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theme" Target="../theme/theme4.xml"/><Relationship Id="rId1" Type="http://schemas.openxmlformats.org/officeDocument/2006/relationships/slideLayout" Target="../slideLayouts/slideLayout8.xml"/></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theme" Target="../theme/theme5.xml"/><Relationship Id="rId1" Type="http://schemas.openxmlformats.org/officeDocument/2006/relationships/slideLayout" Target="../slideLayouts/slideLayout9.xml"/></Relationships>
</file>

<file path=ppt/slideMasters/_rels/slideMaster6.xml.rels><?xml version="1.0" encoding="UTF-8" standalone="yes"?>
<Relationships xmlns="http://schemas.openxmlformats.org/package/2006/relationships"><Relationship Id="rId3" Type="http://schemas.openxmlformats.org/officeDocument/2006/relationships/theme" Target="../theme/theme6.xml"/><Relationship Id="rId2" Type="http://schemas.openxmlformats.org/officeDocument/2006/relationships/slideLayout" Target="../slideLayouts/slideLayout11.xml"/><Relationship Id="rId1" Type="http://schemas.openxmlformats.org/officeDocument/2006/relationships/slideLayout" Target="../slideLayouts/slideLayout10.xml"/><Relationship Id="rId4" Type="http://schemas.openxmlformats.org/officeDocument/2006/relationships/image" Target="../media/image6.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 name="Espaço Reservado para Título 2">
            <a:extLst>
              <a:ext uri="{FF2B5EF4-FFF2-40B4-BE49-F238E27FC236}">
                <a16:creationId xmlns:a16="http://schemas.microsoft.com/office/drawing/2014/main" id="{3B77B415-8DF7-8F5E-6491-15DABC2EB13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BR"/>
              <a:t>Clique para editar o título Mestre</a:t>
            </a:r>
          </a:p>
        </p:txBody>
      </p:sp>
      <p:sp>
        <p:nvSpPr>
          <p:cNvPr id="4" name="Espaço Reservado para Texto 3">
            <a:extLst>
              <a:ext uri="{FF2B5EF4-FFF2-40B4-BE49-F238E27FC236}">
                <a16:creationId xmlns:a16="http://schemas.microsoft.com/office/drawing/2014/main" id="{39F82605-6DD4-A422-D476-60BE0568331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a:extLst>
              <a:ext uri="{FF2B5EF4-FFF2-40B4-BE49-F238E27FC236}">
                <a16:creationId xmlns:a16="http://schemas.microsoft.com/office/drawing/2014/main" id="{66DB0B62-B048-677F-BC2A-127FB994D76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22CEB9A-C775-4684-BA13-CA1F73C85196}" type="datetime1">
              <a:rPr lang="en-US" smtClean="0"/>
              <a:t>10/23/2023</a:t>
            </a:fld>
            <a:endParaRPr lang="pt-BR"/>
          </a:p>
        </p:txBody>
      </p:sp>
      <p:sp>
        <p:nvSpPr>
          <p:cNvPr id="6" name="Espaço Reservado para Rodapé 5">
            <a:extLst>
              <a:ext uri="{FF2B5EF4-FFF2-40B4-BE49-F238E27FC236}">
                <a16:creationId xmlns:a16="http://schemas.microsoft.com/office/drawing/2014/main" id="{7BD3373B-E774-170D-F8F0-1A86DA7D244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Tree>
  </p:cSld>
  <p:clrMap bg1="lt1" tx1="dk1" bg2="lt2" tx2="dk2" accent1="accent1" accent2="accent2" accent3="accent3" accent4="accent4" accent5="accent5" accent6="accent6" hlink="hlink" folHlink="folHlink"/>
  <p:sldLayoutIdLst>
    <p:sldLayoutId id="2147483801" r:id="rId1"/>
  </p:sldLayoutIdLst>
  <p:hf hdr="0" ftr="0" dt="0"/>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object 5">
            <a:extLst>
              <a:ext uri="{FF2B5EF4-FFF2-40B4-BE49-F238E27FC236}">
                <a16:creationId xmlns:a16="http://schemas.microsoft.com/office/drawing/2014/main" id="{33839C25-F858-7BD5-4BDF-9B4C9B5EE4C9}"/>
              </a:ext>
            </a:extLst>
          </p:cNvPr>
          <p:cNvSpPr/>
          <p:nvPr userDrawn="1"/>
        </p:nvSpPr>
        <p:spPr>
          <a:xfrm>
            <a:off x="322263" y="6550025"/>
            <a:ext cx="10718800" cy="68263"/>
          </a:xfrm>
          <a:custGeom>
            <a:avLst/>
            <a:gdLst/>
            <a:ahLst/>
            <a:cxnLst/>
            <a:rect l="l" t="t" r="r" b="b"/>
            <a:pathLst>
              <a:path w="12089765">
                <a:moveTo>
                  <a:pt x="0" y="0"/>
                </a:moveTo>
                <a:lnTo>
                  <a:pt x="12089422" y="0"/>
                </a:lnTo>
              </a:path>
            </a:pathLst>
          </a:custGeom>
          <a:ln w="38100">
            <a:solidFill>
              <a:srgbClr val="8A0538"/>
            </a:solidFill>
          </a:ln>
        </p:spPr>
        <p:txBody>
          <a:bodyPr lIns="0" tIns="0" rIns="0" bIns="0"/>
          <a:lstStyle/>
          <a:p>
            <a:pPr eaLnBrk="1" fontAlgn="auto" hangingPunct="1">
              <a:spcBef>
                <a:spcPts val="0"/>
              </a:spcBef>
              <a:spcAft>
                <a:spcPts val="0"/>
              </a:spcAft>
              <a:defRPr/>
            </a:pPr>
            <a:endParaRPr sz="890" u="sng" kern="0">
              <a:solidFill>
                <a:prstClr val="black"/>
              </a:solidFill>
              <a:latin typeface="+mn-lt"/>
            </a:endParaRPr>
          </a:p>
        </p:txBody>
      </p:sp>
      <p:pic>
        <p:nvPicPr>
          <p:cNvPr id="1027" name="Gráfico 1">
            <a:extLst>
              <a:ext uri="{FF2B5EF4-FFF2-40B4-BE49-F238E27FC236}">
                <a16:creationId xmlns:a16="http://schemas.microsoft.com/office/drawing/2014/main" id="{1644DF40-440C-C3AA-900E-F934369B56E5}"/>
              </a:ext>
            </a:extLst>
          </p:cNvPr>
          <p:cNvPicPr>
            <a:picLocks noChangeAspect="1" noChangeArrowheads="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11241088" y="6042025"/>
            <a:ext cx="666750" cy="60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Espaço Reservado para Número de Slide 1">
            <a:extLst>
              <a:ext uri="{FF2B5EF4-FFF2-40B4-BE49-F238E27FC236}">
                <a16:creationId xmlns:a16="http://schemas.microsoft.com/office/drawing/2014/main" id="{C3DA60D2-6C80-E43A-F37E-53242631559B}"/>
              </a:ext>
            </a:extLst>
          </p:cNvPr>
          <p:cNvSpPr>
            <a:spLocks noGrp="1"/>
          </p:cNvSpPr>
          <p:nvPr>
            <p:ph type="sldNum" sz="quarter" idx="4"/>
          </p:nvPr>
        </p:nvSpPr>
        <p:spPr>
          <a:xfrm>
            <a:off x="9164638" y="57149"/>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D3DC073-AE74-4084-B804-5C52294C6539}" type="slidenum">
              <a:rPr lang="pt-BR" smtClean="0"/>
              <a:t>‹nº›</a:t>
            </a:fld>
            <a:endParaRPr lang="pt-BR"/>
          </a:p>
        </p:txBody>
      </p:sp>
      <p:sp>
        <p:nvSpPr>
          <p:cNvPr id="3" name="Espaço Reservado para Título 2">
            <a:extLst>
              <a:ext uri="{FF2B5EF4-FFF2-40B4-BE49-F238E27FC236}">
                <a16:creationId xmlns:a16="http://schemas.microsoft.com/office/drawing/2014/main" id="{2AAD7050-05CD-37FB-9B50-5C4C9FBD209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BR"/>
              <a:t>Clique para editar o título Mestre</a:t>
            </a:r>
          </a:p>
        </p:txBody>
      </p:sp>
      <p:sp>
        <p:nvSpPr>
          <p:cNvPr id="4" name="Espaço Reservado para Texto 3">
            <a:extLst>
              <a:ext uri="{FF2B5EF4-FFF2-40B4-BE49-F238E27FC236}">
                <a16:creationId xmlns:a16="http://schemas.microsoft.com/office/drawing/2014/main" id="{19CEFD85-91A2-3754-4DDB-88492460A47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a:extLst>
              <a:ext uri="{FF2B5EF4-FFF2-40B4-BE49-F238E27FC236}">
                <a16:creationId xmlns:a16="http://schemas.microsoft.com/office/drawing/2014/main" id="{5BAE9B24-A850-1D79-0D55-1EE971FFB8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8E9582C-D13E-4562-8BC9-2B581F4C20D0}" type="datetime1">
              <a:rPr lang="en-US" smtClean="0"/>
              <a:t>10/23/2023</a:t>
            </a:fld>
            <a:endParaRPr lang="pt-BR"/>
          </a:p>
        </p:txBody>
      </p:sp>
      <p:sp>
        <p:nvSpPr>
          <p:cNvPr id="6" name="Espaço Reservado para Rodapé 5">
            <a:extLst>
              <a:ext uri="{FF2B5EF4-FFF2-40B4-BE49-F238E27FC236}">
                <a16:creationId xmlns:a16="http://schemas.microsoft.com/office/drawing/2014/main" id="{990705E0-DC7B-63D6-3581-5897F6D05FD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Tree>
  </p:cSld>
  <p:clrMap bg1="lt1" tx1="dk1" bg2="lt2" tx2="dk2" accent1="accent1" accent2="accent2" accent3="accent3" accent4="accent4" accent5="accent5" accent6="accent6" hlink="hlink" folHlink="folHlink"/>
  <p:sldLayoutIdLst>
    <p:sldLayoutId id="2147483795" r:id="rId1"/>
    <p:sldLayoutId id="2147483796" r:id="rId2"/>
    <p:sldLayoutId id="2147483797" r:id="rId3"/>
    <p:sldLayoutId id="2147483803" r:id="rId4"/>
    <p:sldLayoutId id="2147483798" r:id="rId5"/>
  </p:sldLayoutIdLst>
  <p:hf hdr="0" ftr="0" dt="0"/>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 name="object 5">
            <a:extLst>
              <a:ext uri="{FF2B5EF4-FFF2-40B4-BE49-F238E27FC236}">
                <a16:creationId xmlns:a16="http://schemas.microsoft.com/office/drawing/2014/main" id="{25B02F2D-D575-8C3B-4711-AC8504C7B75A}"/>
              </a:ext>
            </a:extLst>
          </p:cNvPr>
          <p:cNvSpPr/>
          <p:nvPr userDrawn="1"/>
        </p:nvSpPr>
        <p:spPr>
          <a:xfrm>
            <a:off x="5387975" y="6551613"/>
            <a:ext cx="5653088" cy="90487"/>
          </a:xfrm>
          <a:custGeom>
            <a:avLst/>
            <a:gdLst/>
            <a:ahLst/>
            <a:cxnLst/>
            <a:rect l="l" t="t" r="r" b="b"/>
            <a:pathLst>
              <a:path w="12089765">
                <a:moveTo>
                  <a:pt x="0" y="0"/>
                </a:moveTo>
                <a:lnTo>
                  <a:pt x="12089422" y="0"/>
                </a:lnTo>
              </a:path>
            </a:pathLst>
          </a:custGeom>
          <a:ln w="38100">
            <a:solidFill>
              <a:srgbClr val="8A0538"/>
            </a:solidFill>
          </a:ln>
        </p:spPr>
        <p:txBody>
          <a:bodyPr lIns="0" tIns="0" rIns="0" bIns="0"/>
          <a:lstStyle/>
          <a:p>
            <a:pPr eaLnBrk="1" fontAlgn="auto" hangingPunct="1">
              <a:spcBef>
                <a:spcPts val="0"/>
              </a:spcBef>
              <a:spcAft>
                <a:spcPts val="0"/>
              </a:spcAft>
              <a:defRPr/>
            </a:pPr>
            <a:endParaRPr sz="890" u="sng">
              <a:latin typeface="+mn-lt"/>
            </a:endParaRPr>
          </a:p>
        </p:txBody>
      </p:sp>
      <p:pic>
        <p:nvPicPr>
          <p:cNvPr id="2051" name="Gráfico 3">
            <a:extLst>
              <a:ext uri="{FF2B5EF4-FFF2-40B4-BE49-F238E27FC236}">
                <a16:creationId xmlns:a16="http://schemas.microsoft.com/office/drawing/2014/main" id="{08E039B1-891F-589B-3086-3F99A67662C4}"/>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241088" y="6042025"/>
            <a:ext cx="666750" cy="60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Espaço Reservado para Número de Slide 1">
            <a:extLst>
              <a:ext uri="{FF2B5EF4-FFF2-40B4-BE49-F238E27FC236}">
                <a16:creationId xmlns:a16="http://schemas.microsoft.com/office/drawing/2014/main" id="{2ED8A7EF-A804-8B65-CF11-01EF4A08C9CB}"/>
              </a:ext>
            </a:extLst>
          </p:cNvPr>
          <p:cNvSpPr>
            <a:spLocks noGrp="1"/>
          </p:cNvSpPr>
          <p:nvPr>
            <p:ph type="sldNum" sz="quarter" idx="4"/>
          </p:nvPr>
        </p:nvSpPr>
        <p:spPr>
          <a:xfrm>
            <a:off x="9164638" y="21590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160AE4-FF34-4584-8318-5D865B7B935F}" type="slidenum">
              <a:rPr lang="pt-BR" smtClean="0"/>
              <a:t>‹nº›</a:t>
            </a:fld>
            <a:endParaRPr lang="pt-BR"/>
          </a:p>
        </p:txBody>
      </p:sp>
      <p:sp>
        <p:nvSpPr>
          <p:cNvPr id="4" name="Espaço Reservado para Título 3">
            <a:extLst>
              <a:ext uri="{FF2B5EF4-FFF2-40B4-BE49-F238E27FC236}">
                <a16:creationId xmlns:a16="http://schemas.microsoft.com/office/drawing/2014/main" id="{F72FCB66-7DD7-E7AA-5CF9-79E3CA49068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BR"/>
              <a:t>Clique para editar o título Mestre</a:t>
            </a:r>
          </a:p>
        </p:txBody>
      </p:sp>
      <p:sp>
        <p:nvSpPr>
          <p:cNvPr id="5" name="Espaço Reservado para Texto 4">
            <a:extLst>
              <a:ext uri="{FF2B5EF4-FFF2-40B4-BE49-F238E27FC236}">
                <a16:creationId xmlns:a16="http://schemas.microsoft.com/office/drawing/2014/main" id="{0DB3C1B8-5F30-10BE-D23D-4B3F12184B8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Data 5">
            <a:extLst>
              <a:ext uri="{FF2B5EF4-FFF2-40B4-BE49-F238E27FC236}">
                <a16:creationId xmlns:a16="http://schemas.microsoft.com/office/drawing/2014/main" id="{D9CE2047-D4DD-61B5-D94A-654E73CBEF5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263500F-1452-4F4F-9F32-411CB62482CE}" type="datetime1">
              <a:rPr lang="en-US" smtClean="0"/>
              <a:t>10/23/2023</a:t>
            </a:fld>
            <a:endParaRPr lang="pt-BR"/>
          </a:p>
        </p:txBody>
      </p:sp>
      <p:sp>
        <p:nvSpPr>
          <p:cNvPr id="7" name="Espaço Reservado para Rodapé 6">
            <a:extLst>
              <a:ext uri="{FF2B5EF4-FFF2-40B4-BE49-F238E27FC236}">
                <a16:creationId xmlns:a16="http://schemas.microsoft.com/office/drawing/2014/main" id="{8AE85B28-67C4-A448-55A0-08039C0B8F5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Tree>
  </p:cSld>
  <p:clrMap bg1="lt1" tx1="dk1" bg2="lt2" tx2="dk2" accent1="accent1" accent2="accent2" accent3="accent3" accent4="accent4" accent5="accent5" accent6="accent6" hlink="hlink" folHlink="folHlink"/>
  <p:sldLayoutIdLst>
    <p:sldLayoutId id="2147483799" r:id="rId1"/>
  </p:sldLayoutIdLst>
  <p:hf hdr="0" ftr="0" dt="0"/>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 name="object 5">
            <a:extLst>
              <a:ext uri="{FF2B5EF4-FFF2-40B4-BE49-F238E27FC236}">
                <a16:creationId xmlns:a16="http://schemas.microsoft.com/office/drawing/2014/main" id="{73099266-8C25-BE9B-99CE-399D304D92B5}"/>
              </a:ext>
            </a:extLst>
          </p:cNvPr>
          <p:cNvSpPr/>
          <p:nvPr userDrawn="1"/>
        </p:nvSpPr>
        <p:spPr>
          <a:xfrm>
            <a:off x="7445375" y="6551613"/>
            <a:ext cx="3595688" cy="306387"/>
          </a:xfrm>
          <a:custGeom>
            <a:avLst/>
            <a:gdLst/>
            <a:ahLst/>
            <a:cxnLst/>
            <a:rect l="l" t="t" r="r" b="b"/>
            <a:pathLst>
              <a:path w="12089765">
                <a:moveTo>
                  <a:pt x="0" y="0"/>
                </a:moveTo>
                <a:lnTo>
                  <a:pt x="12089422" y="0"/>
                </a:lnTo>
              </a:path>
            </a:pathLst>
          </a:custGeom>
          <a:ln w="38100">
            <a:solidFill>
              <a:srgbClr val="8A0538"/>
            </a:solidFill>
          </a:ln>
        </p:spPr>
        <p:txBody>
          <a:bodyPr lIns="0" tIns="0" rIns="0" bIns="0"/>
          <a:lstStyle/>
          <a:p>
            <a:pPr eaLnBrk="1" fontAlgn="auto" hangingPunct="1">
              <a:spcBef>
                <a:spcPts val="0"/>
              </a:spcBef>
              <a:spcAft>
                <a:spcPts val="0"/>
              </a:spcAft>
              <a:defRPr/>
            </a:pPr>
            <a:endParaRPr sz="890" u="sng">
              <a:latin typeface="+mn-lt"/>
            </a:endParaRPr>
          </a:p>
        </p:txBody>
      </p:sp>
      <p:pic>
        <p:nvPicPr>
          <p:cNvPr id="3075" name="Gráfico 4">
            <a:extLst>
              <a:ext uri="{FF2B5EF4-FFF2-40B4-BE49-F238E27FC236}">
                <a16:creationId xmlns:a16="http://schemas.microsoft.com/office/drawing/2014/main" id="{FE8412D8-E6BF-0D21-3FD9-944E6D3B2574}"/>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241088" y="6042025"/>
            <a:ext cx="666750" cy="60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Espaço Reservado para Número de Slide 1">
            <a:extLst>
              <a:ext uri="{FF2B5EF4-FFF2-40B4-BE49-F238E27FC236}">
                <a16:creationId xmlns:a16="http://schemas.microsoft.com/office/drawing/2014/main" id="{C6067845-95D2-FBA8-0A2D-73F2EEDE695A}"/>
              </a:ext>
            </a:extLst>
          </p:cNvPr>
          <p:cNvSpPr>
            <a:spLocks noGrp="1"/>
          </p:cNvSpPr>
          <p:nvPr>
            <p:ph type="sldNum" sz="quarter" idx="4"/>
          </p:nvPr>
        </p:nvSpPr>
        <p:spPr>
          <a:xfrm>
            <a:off x="9243219" y="33337"/>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EA746C2-75D8-4236-8481-002E8A78D5A9}" type="slidenum">
              <a:rPr lang="pt-BR" smtClean="0"/>
              <a:t>‹nº›</a:t>
            </a:fld>
            <a:endParaRPr lang="pt-BR"/>
          </a:p>
        </p:txBody>
      </p:sp>
      <p:sp>
        <p:nvSpPr>
          <p:cNvPr id="4" name="Espaço Reservado para Título 3">
            <a:extLst>
              <a:ext uri="{FF2B5EF4-FFF2-40B4-BE49-F238E27FC236}">
                <a16:creationId xmlns:a16="http://schemas.microsoft.com/office/drawing/2014/main" id="{081E0222-4EA2-E0AB-1C00-EB19C1D49F7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BR"/>
              <a:t>Clique para editar o título Mestre</a:t>
            </a:r>
          </a:p>
        </p:txBody>
      </p:sp>
      <p:sp>
        <p:nvSpPr>
          <p:cNvPr id="5" name="Espaço Reservado para Texto 4">
            <a:extLst>
              <a:ext uri="{FF2B5EF4-FFF2-40B4-BE49-F238E27FC236}">
                <a16:creationId xmlns:a16="http://schemas.microsoft.com/office/drawing/2014/main" id="{E96071DB-F943-3334-B292-63FB0D9B87A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Data 5">
            <a:extLst>
              <a:ext uri="{FF2B5EF4-FFF2-40B4-BE49-F238E27FC236}">
                <a16:creationId xmlns:a16="http://schemas.microsoft.com/office/drawing/2014/main" id="{1288DBA7-8135-8617-5489-94570B80F5B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77186D8-AC1E-41EE-A6DC-5303865C1662}" type="datetime1">
              <a:rPr lang="en-US" smtClean="0"/>
              <a:t>10/23/2023</a:t>
            </a:fld>
            <a:endParaRPr lang="pt-BR"/>
          </a:p>
        </p:txBody>
      </p:sp>
      <p:sp>
        <p:nvSpPr>
          <p:cNvPr id="7" name="Espaço Reservado para Rodapé 6">
            <a:extLst>
              <a:ext uri="{FF2B5EF4-FFF2-40B4-BE49-F238E27FC236}">
                <a16:creationId xmlns:a16="http://schemas.microsoft.com/office/drawing/2014/main" id="{71BD1AAD-BDEA-E01B-8156-D9B1BB63715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Tree>
  </p:cSld>
  <p:clrMap bg1="lt1" tx1="dk1" bg2="lt2" tx2="dk2" accent1="accent1" accent2="accent2" accent3="accent3" accent4="accent4" accent5="accent5" accent6="accent6" hlink="hlink" folHlink="folHlink"/>
  <p:sldLayoutIdLst>
    <p:sldLayoutId id="2147483800" r:id="rId1"/>
  </p:sldLayoutIdLst>
  <p:hf hdr="0" ftr="0" dt="0"/>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7215AD3F-86B5-A561-8A43-9E8245C59ACB}"/>
              </a:ext>
            </a:extLst>
          </p:cNvPr>
          <p:cNvSpPr>
            <a:spLocks noGrp="1"/>
          </p:cNvSpPr>
          <p:nvPr>
            <p:ph type="sldNum" sz="quarter" idx="4"/>
          </p:nvPr>
        </p:nvSpPr>
        <p:spPr>
          <a:xfrm>
            <a:off x="9263743" y="85544"/>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531A7CD-85B6-495E-ABDD-47B21D2F8657}" type="slidenum">
              <a:rPr lang="pt-BR" smtClean="0"/>
              <a:t>‹nº›</a:t>
            </a:fld>
            <a:endParaRPr lang="pt-BR"/>
          </a:p>
        </p:txBody>
      </p:sp>
      <p:sp>
        <p:nvSpPr>
          <p:cNvPr id="3" name="Espaço Reservado para Título 2">
            <a:extLst>
              <a:ext uri="{FF2B5EF4-FFF2-40B4-BE49-F238E27FC236}">
                <a16:creationId xmlns:a16="http://schemas.microsoft.com/office/drawing/2014/main" id="{F94C16E7-C9D9-9E4A-6496-8B13D6228CF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BR"/>
              <a:t>Clique para editar o título Mestre</a:t>
            </a:r>
          </a:p>
        </p:txBody>
      </p:sp>
      <p:sp>
        <p:nvSpPr>
          <p:cNvPr id="4" name="Espaço Reservado para Texto 3">
            <a:extLst>
              <a:ext uri="{FF2B5EF4-FFF2-40B4-BE49-F238E27FC236}">
                <a16:creationId xmlns:a16="http://schemas.microsoft.com/office/drawing/2014/main" id="{9A9FC514-2E70-2C29-EFDA-5740B3FAF04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a:extLst>
              <a:ext uri="{FF2B5EF4-FFF2-40B4-BE49-F238E27FC236}">
                <a16:creationId xmlns:a16="http://schemas.microsoft.com/office/drawing/2014/main" id="{F6159213-447A-169E-32EF-976106DE1B5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9EE662E-050E-4A7D-9DE5-79A46029EA94}" type="datetime1">
              <a:rPr lang="en-US" smtClean="0"/>
              <a:t>10/23/2023</a:t>
            </a:fld>
            <a:endParaRPr lang="pt-BR"/>
          </a:p>
        </p:txBody>
      </p:sp>
      <p:sp>
        <p:nvSpPr>
          <p:cNvPr id="6" name="Espaço Reservado para Rodapé 5">
            <a:extLst>
              <a:ext uri="{FF2B5EF4-FFF2-40B4-BE49-F238E27FC236}">
                <a16:creationId xmlns:a16="http://schemas.microsoft.com/office/drawing/2014/main" id="{591C4D3B-8362-85A1-AFCF-D81A8960950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Tree>
  </p:cSld>
  <p:clrMap bg1="lt1" tx1="dk1" bg2="lt2" tx2="dk2" accent1="accent1" accent2="accent2" accent3="accent3" accent4="accent4" accent5="accent5" accent6="accent6" hlink="hlink" folHlink="folHlink"/>
  <p:sldLayoutIdLst>
    <p:sldLayoutId id="2147483804" r:id="rId1"/>
  </p:sldLayoutIdLst>
  <p:hf hdr="0" ftr="0" dt="0"/>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4"/>
          <a:srcRect/>
          <a:stretch>
            <a:fillRect/>
          </a:stretch>
        </a:blipFill>
        <a:effectLst/>
      </p:bgPr>
    </p:bg>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F3A8283D-2A44-0186-56CE-42BDD431C2C5}"/>
              </a:ext>
            </a:extLst>
          </p:cNvPr>
          <p:cNvSpPr>
            <a:spLocks noGrp="1"/>
          </p:cNvSpPr>
          <p:nvPr>
            <p:ph type="sldNum" sz="quarter" idx="4"/>
          </p:nvPr>
        </p:nvSpPr>
        <p:spPr>
          <a:xfrm>
            <a:off x="9342120" y="13843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EBD68D5-8BE0-400E-89A0-6FD5CFCF7835}" type="slidenum">
              <a:rPr lang="pt-BR" smtClean="0"/>
              <a:t>‹nº›</a:t>
            </a:fld>
            <a:endParaRPr lang="pt-BR"/>
          </a:p>
        </p:txBody>
      </p:sp>
      <p:sp>
        <p:nvSpPr>
          <p:cNvPr id="3" name="Espaço Reservado para Título 2">
            <a:extLst>
              <a:ext uri="{FF2B5EF4-FFF2-40B4-BE49-F238E27FC236}">
                <a16:creationId xmlns:a16="http://schemas.microsoft.com/office/drawing/2014/main" id="{567DBB26-39A7-C1C8-FC27-998853DEFE6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BR"/>
              <a:t>Clique para editar o título Mestre</a:t>
            </a:r>
          </a:p>
        </p:txBody>
      </p:sp>
      <p:sp>
        <p:nvSpPr>
          <p:cNvPr id="4" name="Espaço Reservado para Texto 3">
            <a:extLst>
              <a:ext uri="{FF2B5EF4-FFF2-40B4-BE49-F238E27FC236}">
                <a16:creationId xmlns:a16="http://schemas.microsoft.com/office/drawing/2014/main" id="{05FA50DC-126B-513E-59F0-ACC1C5F4EDD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a:extLst>
              <a:ext uri="{FF2B5EF4-FFF2-40B4-BE49-F238E27FC236}">
                <a16:creationId xmlns:a16="http://schemas.microsoft.com/office/drawing/2014/main" id="{BF2E89D8-1C5C-6D80-2CA1-AAF4FE42F3F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EDFF9BB-45C3-4CE3-9D21-3A2DBFFD0D5F}" type="datetime1">
              <a:rPr lang="en-US" smtClean="0"/>
              <a:t>10/23/2023</a:t>
            </a:fld>
            <a:endParaRPr lang="pt-BR"/>
          </a:p>
        </p:txBody>
      </p:sp>
      <p:sp>
        <p:nvSpPr>
          <p:cNvPr id="6" name="Espaço Reservado para Rodapé 5">
            <a:extLst>
              <a:ext uri="{FF2B5EF4-FFF2-40B4-BE49-F238E27FC236}">
                <a16:creationId xmlns:a16="http://schemas.microsoft.com/office/drawing/2014/main" id="{FB0CEF44-2133-4554-6821-8272A12ECF0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Tree>
  </p:cSld>
  <p:clrMap bg1="lt1" tx1="dk1" bg2="lt2" tx2="dk2" accent1="accent1" accent2="accent2" accent3="accent3" accent4="accent4" accent5="accent5" accent6="accent6" hlink="hlink" folHlink="folHlink"/>
  <p:sldLayoutIdLst>
    <p:sldLayoutId id="2147483805" r:id="rId1"/>
    <p:sldLayoutId id="2147483806" r:id="rId2"/>
  </p:sldLayoutIdLst>
  <p:hf hdr="0" ftr="0" dt="0"/>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9.xml"/><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gif"/><Relationship Id="rId1" Type="http://schemas.openxmlformats.org/officeDocument/2006/relationships/slideLayout" Target="../slideLayouts/slideLayout9.xml"/><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package" Target="../embeddings/Microsoft_PowerPoint_Presentation.pptx"/><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26.jp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3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8" Type="http://schemas.openxmlformats.org/officeDocument/2006/relationships/image" Target="../media/image9.gif"/><Relationship Id="rId3" Type="http://schemas.openxmlformats.org/officeDocument/2006/relationships/diagramLayout" Target="../diagrams/layout1.xml"/><Relationship Id="rId7" Type="http://schemas.openxmlformats.org/officeDocument/2006/relationships/image" Target="../media/image8.gif"/><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9.gif"/><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8.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image" Target="../media/image10.gif"/><Relationship Id="rId1" Type="http://schemas.openxmlformats.org/officeDocument/2006/relationships/slideLayout" Target="../slideLayouts/slideLayout9.xml"/><Relationship Id="rId4" Type="http://schemas.openxmlformats.org/officeDocument/2006/relationships/image" Target="../media/image12.gif"/></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3.xml"/><Relationship Id="rId5" Type="http://schemas.openxmlformats.org/officeDocument/2006/relationships/image" Target="../media/image16.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62FC46-6A2E-9756-F672-73EF8419B092}"/>
              </a:ext>
            </a:extLst>
          </p:cNvPr>
          <p:cNvSpPr>
            <a:spLocks noGrp="1"/>
          </p:cNvSpPr>
          <p:nvPr>
            <p:ph type="title"/>
          </p:nvPr>
        </p:nvSpPr>
        <p:spPr>
          <a:xfrm>
            <a:off x="869949" y="5128591"/>
            <a:ext cx="4881493" cy="918197"/>
          </a:xfrm>
        </p:spPr>
        <p:txBody>
          <a:bodyPr/>
          <a:lstStyle/>
          <a:p>
            <a:pPr fontAlgn="auto">
              <a:spcAft>
                <a:spcPts val="0"/>
              </a:spcAft>
              <a:defRPr/>
            </a:pPr>
            <a:r>
              <a:rPr lang="pt-BR" i="0" dirty="0">
                <a:solidFill>
                  <a:schemeClr val="tx1"/>
                </a:solidFill>
              </a:rPr>
              <a:t>Orientando: Franchesco Sanches dos Santos</a:t>
            </a:r>
            <a:br>
              <a:rPr lang="pt-BR" i="0" dirty="0">
                <a:solidFill>
                  <a:schemeClr val="tx1"/>
                </a:solidFill>
              </a:rPr>
            </a:br>
            <a:r>
              <a:rPr lang="pt-BR" i="0" dirty="0">
                <a:solidFill>
                  <a:schemeClr val="tx1"/>
                </a:solidFill>
              </a:rPr>
              <a:t>Orientador: Dr. Leandro dos Santos Coelho</a:t>
            </a:r>
            <a:br>
              <a:rPr lang="pt-BR" i="0" dirty="0">
                <a:solidFill>
                  <a:schemeClr val="tx1"/>
                </a:solidFill>
              </a:rPr>
            </a:br>
            <a:r>
              <a:rPr lang="pt-BR" i="0" dirty="0">
                <a:solidFill>
                  <a:schemeClr val="tx1"/>
                </a:solidFill>
              </a:rPr>
              <a:t>Coorientadora: Dra. Viviana Cocco Mariani</a:t>
            </a:r>
            <a:endParaRPr i="0" dirty="0">
              <a:solidFill>
                <a:schemeClr val="tx1"/>
              </a:solidFill>
            </a:endParaRPr>
          </a:p>
        </p:txBody>
      </p:sp>
      <p:sp>
        <p:nvSpPr>
          <p:cNvPr id="3" name="Espaço Reservado para Texto 2">
            <a:extLst>
              <a:ext uri="{FF2B5EF4-FFF2-40B4-BE49-F238E27FC236}">
                <a16:creationId xmlns:a16="http://schemas.microsoft.com/office/drawing/2014/main" id="{28AB0D7E-6996-6088-364E-F6E90A0FEB5A}"/>
              </a:ext>
            </a:extLst>
          </p:cNvPr>
          <p:cNvSpPr>
            <a:spLocks noGrp="1"/>
          </p:cNvSpPr>
          <p:nvPr>
            <p:ph type="body" idx="10"/>
          </p:nvPr>
        </p:nvSpPr>
        <p:spPr>
          <a:xfrm>
            <a:off x="140676" y="1980297"/>
            <a:ext cx="7385539" cy="2090737"/>
          </a:xfrm>
        </p:spPr>
        <p:txBody>
          <a:bodyPr vert="horz" wrap="square" numCol="1" anchorCtr="0" compatLnSpc="1">
            <a:prstTxWarp prst="textNoShape">
              <a:avLst/>
            </a:prstTxWarp>
          </a:bodyPr>
          <a:lstStyle/>
          <a:p>
            <a:pPr marR="0" algn="ctr">
              <a:spcBef>
                <a:spcPts val="800"/>
              </a:spcBef>
              <a:defRPr/>
            </a:pPr>
            <a:r>
              <a:rPr lang="pt-BR" altLang="pt-BR" dirty="0">
                <a:solidFill>
                  <a:schemeClr val="tx1"/>
                </a:solidFill>
                <a:latin typeface="Calibri" panose="020F0502020204030204" pitchFamily="34" charset="0"/>
                <a:cs typeface="Calibri" panose="020F0502020204030204" pitchFamily="34" charset="0"/>
              </a:rPr>
              <a:t>Modelos de Previsão de Séries Temporais Aplicados a um Caso de Sistema de Abastecimento de Água</a:t>
            </a:r>
          </a:p>
        </p:txBody>
      </p:sp>
      <p:sp>
        <p:nvSpPr>
          <p:cNvPr id="12292" name="Espaço Reservado para Texto 3">
            <a:extLst>
              <a:ext uri="{FF2B5EF4-FFF2-40B4-BE49-F238E27FC236}">
                <a16:creationId xmlns:a16="http://schemas.microsoft.com/office/drawing/2014/main" id="{DBFC15A6-F5F4-513E-9BFE-C97568FB340E}"/>
              </a:ext>
            </a:extLst>
          </p:cNvPr>
          <p:cNvSpPr>
            <a:spLocks noGrp="1" noChangeArrowheads="1"/>
          </p:cNvSpPr>
          <p:nvPr>
            <p:ph type="body" sz="quarter" idx="11"/>
          </p:nvPr>
        </p:nvSpPr>
        <p:spPr bwMode="auto">
          <a:xfrm>
            <a:off x="1820862" y="437323"/>
            <a:ext cx="5100637" cy="99619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normAutofit/>
          </a:bodyPr>
          <a:lstStyle/>
          <a:p>
            <a:pPr marL="7938" defTabSz="641350"/>
            <a:r>
              <a:rPr lang="pt-BR" altLang="pt-BR" dirty="0">
                <a:solidFill>
                  <a:schemeClr val="tx1"/>
                </a:solidFill>
                <a:latin typeface="Calibri" panose="020F0502020204030204" pitchFamily="34" charset="0"/>
                <a:cs typeface="Calibri" panose="020F0502020204030204" pitchFamily="34" charset="0"/>
              </a:rPr>
              <a:t>Pontifícia Universidade Católica do Paraná (PUC-PR)</a:t>
            </a:r>
          </a:p>
          <a:p>
            <a:pPr marL="7938" defTabSz="641350"/>
            <a:r>
              <a:rPr lang="pt-BR" altLang="pt-BR" dirty="0">
                <a:solidFill>
                  <a:schemeClr val="tx1"/>
                </a:solidFill>
                <a:latin typeface="Calibri" panose="020F0502020204030204" pitchFamily="34" charset="0"/>
                <a:cs typeface="Calibri" panose="020F0502020204030204" pitchFamily="34" charset="0"/>
              </a:rPr>
              <a:t>Programa de Pós-Graduação em Engenharia de Produção e Sistemas (PPGEPS)</a:t>
            </a:r>
            <a:endParaRPr altLang="pt-BR" dirty="0">
              <a:solidFill>
                <a:schemeClr val="tx1"/>
              </a:solidFill>
              <a:latin typeface="Calibri" panose="020F0502020204030204" pitchFamily="34" charset="0"/>
              <a:cs typeface="Calibri" panose="020F0502020204030204"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2000" advTm="30475"/>
    </mc:Choice>
    <mc:Fallback xmlns="">
      <p:transition spd="slow" advTm="30475"/>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Texto 2">
            <a:extLst>
              <a:ext uri="{FF2B5EF4-FFF2-40B4-BE49-F238E27FC236}">
                <a16:creationId xmlns:a16="http://schemas.microsoft.com/office/drawing/2014/main" id="{700EB0F4-0BA8-F4E5-9E01-CAABE21D3473}"/>
              </a:ext>
            </a:extLst>
          </p:cNvPr>
          <p:cNvSpPr>
            <a:spLocks noGrp="1"/>
          </p:cNvSpPr>
          <p:nvPr>
            <p:ph type="body" idx="10"/>
          </p:nvPr>
        </p:nvSpPr>
        <p:spPr>
          <a:xfrm>
            <a:off x="1415811" y="115168"/>
            <a:ext cx="7626350" cy="671512"/>
          </a:xfrm>
        </p:spPr>
        <p:txBody>
          <a:bodyPr/>
          <a:lstStyle/>
          <a:p>
            <a:pPr eaLnBrk="1" fontAlgn="auto" hangingPunct="1">
              <a:spcAft>
                <a:spcPts val="0"/>
              </a:spcAft>
              <a:defRPr/>
            </a:pPr>
            <a:r>
              <a:rPr dirty="0">
                <a:solidFill>
                  <a:srgbClr val="920000"/>
                </a:solidFill>
              </a:rPr>
              <a:t>Modelos Usados</a:t>
            </a:r>
          </a:p>
        </p:txBody>
      </p:sp>
      <p:sp>
        <p:nvSpPr>
          <p:cNvPr id="2" name="Espaço Reservado para Número de Slide 1">
            <a:extLst>
              <a:ext uri="{FF2B5EF4-FFF2-40B4-BE49-F238E27FC236}">
                <a16:creationId xmlns:a16="http://schemas.microsoft.com/office/drawing/2014/main" id="{1D86C3E1-448D-D213-C37A-7CBB5D3503D2}"/>
              </a:ext>
            </a:extLst>
          </p:cNvPr>
          <p:cNvSpPr>
            <a:spLocks noGrp="1"/>
          </p:cNvSpPr>
          <p:nvPr>
            <p:ph type="sldNum" sz="quarter" idx="4"/>
          </p:nvPr>
        </p:nvSpPr>
        <p:spPr/>
        <p:txBody>
          <a:bodyPr/>
          <a:lstStyle/>
          <a:p>
            <a:fld id="{1EA746C2-75D8-4236-8481-002E8A78D5A9}" type="slidenum">
              <a:rPr lang="pt-BR" smtClean="0">
                <a:solidFill>
                  <a:schemeClr val="tx1"/>
                </a:solidFill>
              </a:rPr>
              <a:t>10</a:t>
            </a:fld>
            <a:endParaRPr lang="pt-BR">
              <a:solidFill>
                <a:schemeClr val="tx1"/>
              </a:solidFill>
            </a:endParaRPr>
          </a:p>
        </p:txBody>
      </p:sp>
      <p:sp>
        <p:nvSpPr>
          <p:cNvPr id="9" name="Espaço Reservado para Conteúdo 2">
            <a:extLst>
              <a:ext uri="{FF2B5EF4-FFF2-40B4-BE49-F238E27FC236}">
                <a16:creationId xmlns:a16="http://schemas.microsoft.com/office/drawing/2014/main" id="{813EA2B2-DC05-2F19-F810-3FB20EC05BB8}"/>
              </a:ext>
            </a:extLst>
          </p:cNvPr>
          <p:cNvSpPr txBox="1">
            <a:spLocks/>
          </p:cNvSpPr>
          <p:nvPr/>
        </p:nvSpPr>
        <p:spPr>
          <a:xfrm>
            <a:off x="2282825" y="1250950"/>
            <a:ext cx="3591338" cy="4755955"/>
          </a:xfrm>
          <a:prstGeom prst="rect">
            <a:avLst/>
          </a:prstGeom>
        </p:spPr>
        <p:txBody>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defTabSz="914400" eaLnBrk="1" fontAlgn="auto" hangingPunct="1">
              <a:spcAft>
                <a:spcPts val="0"/>
              </a:spcAft>
              <a:buNone/>
              <a:defRPr/>
            </a:pPr>
            <a:endParaRPr lang="pt-BR" sz="1600" dirty="0"/>
          </a:p>
        </p:txBody>
      </p:sp>
      <p:sp>
        <p:nvSpPr>
          <p:cNvPr id="10" name="Espaço Reservado para Conteúdo 2">
            <a:extLst>
              <a:ext uri="{FF2B5EF4-FFF2-40B4-BE49-F238E27FC236}">
                <a16:creationId xmlns:a16="http://schemas.microsoft.com/office/drawing/2014/main" id="{42B44D69-710F-85FA-F7C6-11C9BC129439}"/>
              </a:ext>
            </a:extLst>
          </p:cNvPr>
          <p:cNvSpPr txBox="1">
            <a:spLocks/>
          </p:cNvSpPr>
          <p:nvPr/>
        </p:nvSpPr>
        <p:spPr>
          <a:xfrm>
            <a:off x="7023481" y="1295952"/>
            <a:ext cx="3591338" cy="5607050"/>
          </a:xfrm>
          <a:prstGeom prst="rect">
            <a:avLst/>
          </a:prstGeom>
        </p:spPr>
        <p:txBody>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defTabSz="914400" eaLnBrk="1" fontAlgn="auto" hangingPunct="1">
              <a:spcAft>
                <a:spcPts val="0"/>
              </a:spcAft>
              <a:buNone/>
              <a:defRPr/>
            </a:pPr>
            <a:endParaRPr lang="pt-BR" sz="1600" dirty="0"/>
          </a:p>
        </p:txBody>
      </p:sp>
      <p:sp>
        <p:nvSpPr>
          <p:cNvPr id="11" name="CaixaDeTexto 10">
            <a:extLst>
              <a:ext uri="{FF2B5EF4-FFF2-40B4-BE49-F238E27FC236}">
                <a16:creationId xmlns:a16="http://schemas.microsoft.com/office/drawing/2014/main" id="{924260D3-941B-35E4-B4F8-C90CB9A338A0}"/>
              </a:ext>
            </a:extLst>
          </p:cNvPr>
          <p:cNvSpPr txBox="1"/>
          <p:nvPr/>
        </p:nvSpPr>
        <p:spPr>
          <a:xfrm>
            <a:off x="1577181" y="1461965"/>
            <a:ext cx="5060324" cy="3539430"/>
          </a:xfrm>
          <a:prstGeom prst="rect">
            <a:avLst/>
          </a:prstGeom>
          <a:noFill/>
        </p:spPr>
        <p:txBody>
          <a:bodyPr wrap="square">
            <a:spAutoFit/>
          </a:bodyPr>
          <a:lstStyle/>
          <a:p>
            <a:r>
              <a:rPr lang="pt-BR" sz="2800" b="1" dirty="0"/>
              <a:t>Modelos de Redes Neurais Recorrentes:</a:t>
            </a:r>
          </a:p>
          <a:p>
            <a:endParaRPr lang="pt-BR" sz="2800" b="1" dirty="0"/>
          </a:p>
          <a:p>
            <a:r>
              <a:rPr lang="pt-BR" sz="2800" dirty="0"/>
              <a:t>M: LSTM (</a:t>
            </a:r>
            <a:r>
              <a:rPr lang="pt-BR" sz="2800" dirty="0" err="1"/>
              <a:t>Long</a:t>
            </a:r>
            <a:r>
              <a:rPr lang="pt-BR" sz="2800" dirty="0"/>
              <a:t> Short-</a:t>
            </a:r>
            <a:r>
              <a:rPr lang="pt-BR" sz="2800" dirty="0" err="1"/>
              <a:t>Term</a:t>
            </a:r>
            <a:r>
              <a:rPr lang="pt-BR" sz="2800" dirty="0"/>
              <a:t> </a:t>
            </a:r>
            <a:r>
              <a:rPr lang="pt-BR" sz="2800" dirty="0" err="1"/>
              <a:t>Memory</a:t>
            </a:r>
            <a:r>
              <a:rPr lang="pt-BR" sz="2800" dirty="0"/>
              <a:t>)</a:t>
            </a:r>
          </a:p>
          <a:p>
            <a:r>
              <a:rPr lang="en-US" sz="2800" dirty="0"/>
              <a:t>N: GRU (Gated Recurrent Unit)</a:t>
            </a:r>
          </a:p>
          <a:p>
            <a:r>
              <a:rPr lang="en-US" sz="2800" dirty="0"/>
              <a:t>P: RNN (Recurrent Neural Network)</a:t>
            </a:r>
            <a:endParaRPr lang="pt-BR" sz="2800" dirty="0"/>
          </a:p>
        </p:txBody>
      </p:sp>
      <p:pic>
        <p:nvPicPr>
          <p:cNvPr id="5" name="Imagem 4" descr="Diagrama, Esquemático&#10;&#10;Descrição gerada automaticamente">
            <a:extLst>
              <a:ext uri="{FF2B5EF4-FFF2-40B4-BE49-F238E27FC236}">
                <a16:creationId xmlns:a16="http://schemas.microsoft.com/office/drawing/2014/main" id="{9A33135C-CC46-45E3-7234-E380FCC4E8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17839" y="177941"/>
            <a:ext cx="4819532" cy="1606734"/>
          </a:xfrm>
          <a:prstGeom prst="rect">
            <a:avLst/>
          </a:prstGeom>
        </p:spPr>
      </p:pic>
      <p:pic>
        <p:nvPicPr>
          <p:cNvPr id="8" name="Imagem 7" descr="Diagrama, Esquemático&#10;&#10;Descrição gerada automaticamente">
            <a:extLst>
              <a:ext uri="{FF2B5EF4-FFF2-40B4-BE49-F238E27FC236}">
                <a16:creationId xmlns:a16="http://schemas.microsoft.com/office/drawing/2014/main" id="{2AED5602-FC1D-13EC-6917-61E5592AEA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23481" y="1869288"/>
            <a:ext cx="3342974" cy="2952996"/>
          </a:xfrm>
          <a:prstGeom prst="rect">
            <a:avLst/>
          </a:prstGeom>
        </p:spPr>
      </p:pic>
      <p:pic>
        <p:nvPicPr>
          <p:cNvPr id="13" name="Imagem 12" descr="Tela de computador com fundo preto&#10;&#10;Descrição gerada automaticamente">
            <a:extLst>
              <a:ext uri="{FF2B5EF4-FFF2-40B4-BE49-F238E27FC236}">
                <a16:creationId xmlns:a16="http://schemas.microsoft.com/office/drawing/2014/main" id="{9D2C8C70-ECBB-5F59-3DAC-50815B3B865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81457" y="4806384"/>
            <a:ext cx="5275385" cy="1279110"/>
          </a:xfrm>
          <a:prstGeom prst="rect">
            <a:avLst/>
          </a:prstGeom>
        </p:spPr>
      </p:pic>
      <p:sp>
        <p:nvSpPr>
          <p:cNvPr id="4" name="CaixaDeTexto 3">
            <a:extLst>
              <a:ext uri="{FF2B5EF4-FFF2-40B4-BE49-F238E27FC236}">
                <a16:creationId xmlns:a16="http://schemas.microsoft.com/office/drawing/2014/main" id="{34ED9AA4-4A22-CE27-BD62-A0399CCBF635}"/>
              </a:ext>
            </a:extLst>
          </p:cNvPr>
          <p:cNvSpPr txBox="1"/>
          <p:nvPr/>
        </p:nvSpPr>
        <p:spPr>
          <a:xfrm>
            <a:off x="5804635" y="6048481"/>
            <a:ext cx="6029027" cy="646331"/>
          </a:xfrm>
          <a:prstGeom prst="rect">
            <a:avLst/>
          </a:prstGeom>
          <a:noFill/>
        </p:spPr>
        <p:txBody>
          <a:bodyPr wrap="square" rtlCol="0">
            <a:spAutoFit/>
          </a:bodyPr>
          <a:lstStyle/>
          <a:p>
            <a:r>
              <a:rPr lang="pt-BR" b="1" dirty="0"/>
              <a:t>Figura 3: Representação gráfica dos esquema dos modelos de redes neurais</a:t>
            </a:r>
          </a:p>
        </p:txBody>
      </p:sp>
    </p:spTree>
    <p:extLst>
      <p:ext uri="{BB962C8B-B14F-4D97-AF65-F5344CB8AC3E}">
        <p14:creationId xmlns:p14="http://schemas.microsoft.com/office/powerpoint/2010/main" val="4160185548"/>
      </p:ext>
    </p:extLst>
  </p:cSld>
  <p:clrMapOvr>
    <a:masterClrMapping/>
  </p:clrMapOvr>
  <mc:AlternateContent xmlns:mc="http://schemas.openxmlformats.org/markup-compatibility/2006" xmlns:p14="http://schemas.microsoft.com/office/powerpoint/2010/main">
    <mc:Choice Requires="p14">
      <p:transition spd="slow" p14:dur="2000" advTm="71056"/>
    </mc:Choice>
    <mc:Fallback xmlns="">
      <p:transition spd="slow" advTm="71056"/>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agem 13" descr="Forma&#10;&#10;Descrição gerada automaticamente">
            <a:extLst>
              <a:ext uri="{FF2B5EF4-FFF2-40B4-BE49-F238E27FC236}">
                <a16:creationId xmlns:a16="http://schemas.microsoft.com/office/drawing/2014/main" id="{D7367A6D-3D78-287E-126B-3530EDB06B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2691" y="2548760"/>
            <a:ext cx="2969470" cy="2864223"/>
          </a:xfrm>
          <a:prstGeom prst="rect">
            <a:avLst/>
          </a:prstGeom>
        </p:spPr>
      </p:pic>
      <p:sp>
        <p:nvSpPr>
          <p:cNvPr id="3" name="Espaço Reservado para Texto 2">
            <a:extLst>
              <a:ext uri="{FF2B5EF4-FFF2-40B4-BE49-F238E27FC236}">
                <a16:creationId xmlns:a16="http://schemas.microsoft.com/office/drawing/2014/main" id="{700EB0F4-0BA8-F4E5-9E01-CAABE21D3473}"/>
              </a:ext>
            </a:extLst>
          </p:cNvPr>
          <p:cNvSpPr>
            <a:spLocks noGrp="1"/>
          </p:cNvSpPr>
          <p:nvPr>
            <p:ph type="body" idx="10"/>
          </p:nvPr>
        </p:nvSpPr>
        <p:spPr>
          <a:xfrm>
            <a:off x="1415811" y="115168"/>
            <a:ext cx="7626350" cy="671512"/>
          </a:xfrm>
        </p:spPr>
        <p:txBody>
          <a:bodyPr/>
          <a:lstStyle/>
          <a:p>
            <a:pPr eaLnBrk="1" fontAlgn="auto" hangingPunct="1">
              <a:spcAft>
                <a:spcPts val="0"/>
              </a:spcAft>
              <a:defRPr/>
            </a:pPr>
            <a:r>
              <a:rPr dirty="0"/>
              <a:t>Modelos Usados</a:t>
            </a:r>
          </a:p>
        </p:txBody>
      </p:sp>
      <p:sp>
        <p:nvSpPr>
          <p:cNvPr id="2" name="Espaço Reservado para Número de Slide 1">
            <a:extLst>
              <a:ext uri="{FF2B5EF4-FFF2-40B4-BE49-F238E27FC236}">
                <a16:creationId xmlns:a16="http://schemas.microsoft.com/office/drawing/2014/main" id="{1D86C3E1-448D-D213-C37A-7CBB5D3503D2}"/>
              </a:ext>
            </a:extLst>
          </p:cNvPr>
          <p:cNvSpPr>
            <a:spLocks noGrp="1"/>
          </p:cNvSpPr>
          <p:nvPr>
            <p:ph type="sldNum" sz="quarter" idx="4"/>
          </p:nvPr>
        </p:nvSpPr>
        <p:spPr/>
        <p:txBody>
          <a:bodyPr/>
          <a:lstStyle/>
          <a:p>
            <a:fld id="{1EA746C2-75D8-4236-8481-002E8A78D5A9}" type="slidenum">
              <a:rPr lang="pt-BR" smtClean="0">
                <a:solidFill>
                  <a:schemeClr val="tx1"/>
                </a:solidFill>
              </a:rPr>
              <a:t>11</a:t>
            </a:fld>
            <a:endParaRPr lang="pt-BR" dirty="0">
              <a:solidFill>
                <a:schemeClr val="tx1"/>
              </a:solidFill>
            </a:endParaRPr>
          </a:p>
        </p:txBody>
      </p:sp>
      <p:sp>
        <p:nvSpPr>
          <p:cNvPr id="9" name="Espaço Reservado para Conteúdo 2">
            <a:extLst>
              <a:ext uri="{FF2B5EF4-FFF2-40B4-BE49-F238E27FC236}">
                <a16:creationId xmlns:a16="http://schemas.microsoft.com/office/drawing/2014/main" id="{813EA2B2-DC05-2F19-F810-3FB20EC05BB8}"/>
              </a:ext>
            </a:extLst>
          </p:cNvPr>
          <p:cNvSpPr txBox="1">
            <a:spLocks/>
          </p:cNvSpPr>
          <p:nvPr/>
        </p:nvSpPr>
        <p:spPr>
          <a:xfrm>
            <a:off x="2282825" y="1250950"/>
            <a:ext cx="3591338" cy="4755955"/>
          </a:xfrm>
          <a:prstGeom prst="rect">
            <a:avLst/>
          </a:prstGeom>
        </p:spPr>
        <p:txBody>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defTabSz="914400" eaLnBrk="1" fontAlgn="auto" hangingPunct="1">
              <a:spcAft>
                <a:spcPts val="0"/>
              </a:spcAft>
              <a:buNone/>
              <a:defRPr/>
            </a:pPr>
            <a:endParaRPr lang="pt-BR" sz="1600" dirty="0"/>
          </a:p>
        </p:txBody>
      </p:sp>
      <p:sp>
        <p:nvSpPr>
          <p:cNvPr id="10" name="Espaço Reservado para Conteúdo 2">
            <a:extLst>
              <a:ext uri="{FF2B5EF4-FFF2-40B4-BE49-F238E27FC236}">
                <a16:creationId xmlns:a16="http://schemas.microsoft.com/office/drawing/2014/main" id="{42B44D69-710F-85FA-F7C6-11C9BC129439}"/>
              </a:ext>
            </a:extLst>
          </p:cNvPr>
          <p:cNvSpPr txBox="1">
            <a:spLocks/>
          </p:cNvSpPr>
          <p:nvPr/>
        </p:nvSpPr>
        <p:spPr>
          <a:xfrm>
            <a:off x="7023481" y="1295952"/>
            <a:ext cx="3591338" cy="5607050"/>
          </a:xfrm>
          <a:prstGeom prst="rect">
            <a:avLst/>
          </a:prstGeom>
        </p:spPr>
        <p:txBody>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defTabSz="914400" eaLnBrk="1" fontAlgn="auto" hangingPunct="1">
              <a:spcAft>
                <a:spcPts val="0"/>
              </a:spcAft>
              <a:buNone/>
              <a:defRPr/>
            </a:pPr>
            <a:endParaRPr lang="pt-BR" sz="1600" dirty="0"/>
          </a:p>
        </p:txBody>
      </p:sp>
      <p:sp>
        <p:nvSpPr>
          <p:cNvPr id="13" name="CaixaDeTexto 12">
            <a:extLst>
              <a:ext uri="{FF2B5EF4-FFF2-40B4-BE49-F238E27FC236}">
                <a16:creationId xmlns:a16="http://schemas.microsoft.com/office/drawing/2014/main" id="{4102F177-F318-97D4-5376-357B26CCB9DF}"/>
              </a:ext>
            </a:extLst>
          </p:cNvPr>
          <p:cNvSpPr txBox="1"/>
          <p:nvPr/>
        </p:nvSpPr>
        <p:spPr>
          <a:xfrm>
            <a:off x="1564177" y="786680"/>
            <a:ext cx="4962938" cy="5594096"/>
          </a:xfrm>
          <a:prstGeom prst="rect">
            <a:avLst/>
          </a:prstGeom>
          <a:noFill/>
        </p:spPr>
        <p:txBody>
          <a:bodyPr wrap="square">
            <a:spAutoFit/>
          </a:bodyPr>
          <a:lstStyle/>
          <a:p>
            <a:pPr>
              <a:lnSpc>
                <a:spcPct val="150000"/>
              </a:lnSpc>
            </a:pPr>
            <a:r>
              <a:rPr lang="pt-BR" sz="1600" b="1" dirty="0"/>
              <a:t>Modelos de Redes Neurais:</a:t>
            </a:r>
          </a:p>
          <a:p>
            <a:pPr>
              <a:lnSpc>
                <a:spcPct val="150000"/>
              </a:lnSpc>
            </a:pPr>
            <a:r>
              <a:rPr lang="pt-BR" sz="1600" dirty="0"/>
              <a:t>Q: </a:t>
            </a:r>
            <a:r>
              <a:rPr lang="pt-BR" sz="1600" dirty="0" err="1"/>
              <a:t>Transformer</a:t>
            </a:r>
            <a:r>
              <a:rPr lang="pt-BR" sz="1600" dirty="0"/>
              <a:t> (originalmente desenvolvido para problemas de tradução automática, mas também amplamente utilizado em diversas outras tarefas de aprendizado profundo devido à sua capacidade de capturar padrões complexos em dados sequenciais)</a:t>
            </a:r>
          </a:p>
          <a:p>
            <a:pPr>
              <a:lnSpc>
                <a:spcPct val="150000"/>
              </a:lnSpc>
            </a:pPr>
            <a:r>
              <a:rPr lang="pt-BR" sz="1600" b="1" dirty="0"/>
              <a:t>Modelos de Visão Computacional:</a:t>
            </a:r>
          </a:p>
          <a:p>
            <a:pPr>
              <a:lnSpc>
                <a:spcPct val="150000"/>
              </a:lnSpc>
            </a:pPr>
            <a:r>
              <a:rPr lang="pt-BR" sz="1600" dirty="0"/>
              <a:t>R: CNN (</a:t>
            </a:r>
            <a:r>
              <a:rPr lang="pt-BR" sz="1600" dirty="0" err="1"/>
              <a:t>Convolutional</a:t>
            </a:r>
            <a:r>
              <a:rPr lang="pt-BR" sz="1600" dirty="0"/>
              <a:t> Neural Network, usada principalmente em tarefas de visão computacional para reconhecimento de padrões em imagens)</a:t>
            </a:r>
          </a:p>
          <a:p>
            <a:pPr>
              <a:lnSpc>
                <a:spcPct val="150000"/>
              </a:lnSpc>
            </a:pPr>
            <a:r>
              <a:rPr lang="pt-BR" sz="1600" b="1" dirty="0"/>
              <a:t>Modelos de Redes Neurais Artificiais:</a:t>
            </a:r>
          </a:p>
          <a:p>
            <a:pPr>
              <a:lnSpc>
                <a:spcPct val="150000"/>
              </a:lnSpc>
            </a:pPr>
            <a:r>
              <a:rPr lang="pt-BR" sz="1600" dirty="0"/>
              <a:t>S: ANN (Artificial Neural Network, um modelo de aprendizado de máquina inspirado no funcionamento do cérebro humano, usado para tarefas de classificação, regressão, entre outras)</a:t>
            </a:r>
          </a:p>
        </p:txBody>
      </p:sp>
      <p:sp>
        <p:nvSpPr>
          <p:cNvPr id="5" name="CaixaDeTexto 4">
            <a:extLst>
              <a:ext uri="{FF2B5EF4-FFF2-40B4-BE49-F238E27FC236}">
                <a16:creationId xmlns:a16="http://schemas.microsoft.com/office/drawing/2014/main" id="{13356A5C-395D-D190-B8A7-E1D0CE0494E7}"/>
              </a:ext>
            </a:extLst>
          </p:cNvPr>
          <p:cNvSpPr txBox="1"/>
          <p:nvPr/>
        </p:nvSpPr>
        <p:spPr>
          <a:xfrm>
            <a:off x="6481623" y="6075641"/>
            <a:ext cx="5373859" cy="646331"/>
          </a:xfrm>
          <a:prstGeom prst="rect">
            <a:avLst/>
          </a:prstGeom>
          <a:noFill/>
        </p:spPr>
        <p:txBody>
          <a:bodyPr wrap="square" rtlCol="0">
            <a:spAutoFit/>
          </a:bodyPr>
          <a:lstStyle/>
          <a:p>
            <a:r>
              <a:rPr lang="pt-BR" b="1" dirty="0"/>
              <a:t>Figura 4: Representação gráfica dos modelos de redes neurais</a:t>
            </a:r>
          </a:p>
        </p:txBody>
      </p:sp>
      <p:pic>
        <p:nvPicPr>
          <p:cNvPr id="7" name="Imagem 6" descr="Uma imagem contendo objeto, relógio, trem, pessoas&#10;&#10;Descrição gerada automaticamente">
            <a:extLst>
              <a:ext uri="{FF2B5EF4-FFF2-40B4-BE49-F238E27FC236}">
                <a16:creationId xmlns:a16="http://schemas.microsoft.com/office/drawing/2014/main" id="{D430E214-1732-891D-8C02-1D22C64CF8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81623" y="656462"/>
            <a:ext cx="4962939" cy="1574727"/>
          </a:xfrm>
          <a:prstGeom prst="rect">
            <a:avLst/>
          </a:prstGeom>
        </p:spPr>
      </p:pic>
      <p:pic>
        <p:nvPicPr>
          <p:cNvPr id="12" name="Imagem 11" descr="Uma imagem contendo Diagrama&#10;&#10;Descrição gerada automaticamente">
            <a:extLst>
              <a:ext uri="{FF2B5EF4-FFF2-40B4-BE49-F238E27FC236}">
                <a16:creationId xmlns:a16="http://schemas.microsoft.com/office/drawing/2014/main" id="{F5BA6ECB-AE1C-BD28-090B-4C22FFC97E6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15243" y="3067064"/>
            <a:ext cx="2940239" cy="1852409"/>
          </a:xfrm>
          <a:prstGeom prst="rect">
            <a:avLst/>
          </a:prstGeom>
        </p:spPr>
      </p:pic>
    </p:spTree>
    <p:extLst>
      <p:ext uri="{BB962C8B-B14F-4D97-AF65-F5344CB8AC3E}">
        <p14:creationId xmlns:p14="http://schemas.microsoft.com/office/powerpoint/2010/main" val="849896377"/>
      </p:ext>
    </p:extLst>
  </p:cSld>
  <p:clrMapOvr>
    <a:masterClrMapping/>
  </p:clrMapOvr>
  <mc:AlternateContent xmlns:mc="http://schemas.openxmlformats.org/markup-compatibility/2006" xmlns:p14="http://schemas.microsoft.com/office/powerpoint/2010/main">
    <mc:Choice Requires="p14">
      <p:transition spd="slow" p14:dur="2000" advTm="52227"/>
    </mc:Choice>
    <mc:Fallback xmlns="">
      <p:transition spd="slow" advTm="52227"/>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Texto 2">
            <a:extLst>
              <a:ext uri="{FF2B5EF4-FFF2-40B4-BE49-F238E27FC236}">
                <a16:creationId xmlns:a16="http://schemas.microsoft.com/office/drawing/2014/main" id="{700EB0F4-0BA8-F4E5-9E01-CAABE21D3473}"/>
              </a:ext>
            </a:extLst>
          </p:cNvPr>
          <p:cNvSpPr>
            <a:spLocks noGrp="1"/>
          </p:cNvSpPr>
          <p:nvPr>
            <p:ph type="body" idx="10"/>
          </p:nvPr>
        </p:nvSpPr>
        <p:spPr>
          <a:xfrm>
            <a:off x="2282825" y="579438"/>
            <a:ext cx="7626350" cy="671512"/>
          </a:xfrm>
        </p:spPr>
        <p:txBody>
          <a:bodyPr/>
          <a:lstStyle/>
          <a:p>
            <a:pPr eaLnBrk="1" fontAlgn="auto" hangingPunct="1">
              <a:spcAft>
                <a:spcPts val="0"/>
              </a:spcAft>
              <a:defRPr/>
            </a:pPr>
            <a:r>
              <a:rPr dirty="0">
                <a:solidFill>
                  <a:srgbClr val="C00000"/>
                </a:solidFill>
              </a:rPr>
              <a:t>Revisão Sistemática da Literatura</a:t>
            </a:r>
          </a:p>
        </p:txBody>
      </p:sp>
      <p:sp>
        <p:nvSpPr>
          <p:cNvPr id="2" name="Espaço Reservado para Número de Slide 1">
            <a:extLst>
              <a:ext uri="{FF2B5EF4-FFF2-40B4-BE49-F238E27FC236}">
                <a16:creationId xmlns:a16="http://schemas.microsoft.com/office/drawing/2014/main" id="{1D86C3E1-448D-D213-C37A-7CBB5D3503D2}"/>
              </a:ext>
            </a:extLst>
          </p:cNvPr>
          <p:cNvSpPr>
            <a:spLocks noGrp="1"/>
          </p:cNvSpPr>
          <p:nvPr>
            <p:ph type="sldNum" sz="quarter" idx="4"/>
          </p:nvPr>
        </p:nvSpPr>
        <p:spPr/>
        <p:txBody>
          <a:bodyPr/>
          <a:lstStyle/>
          <a:p>
            <a:fld id="{1EA746C2-75D8-4236-8481-002E8A78D5A9}" type="slidenum">
              <a:rPr lang="pt-BR" smtClean="0"/>
              <a:t>12</a:t>
            </a:fld>
            <a:endParaRPr lang="pt-BR"/>
          </a:p>
        </p:txBody>
      </p:sp>
      <p:graphicFrame>
        <p:nvGraphicFramePr>
          <p:cNvPr id="9" name="Tabela 9">
            <a:extLst>
              <a:ext uri="{FF2B5EF4-FFF2-40B4-BE49-F238E27FC236}">
                <a16:creationId xmlns:a16="http://schemas.microsoft.com/office/drawing/2014/main" id="{74E46B99-43A1-0885-2026-E14ABD71F725}"/>
              </a:ext>
            </a:extLst>
          </p:cNvPr>
          <p:cNvGraphicFramePr>
            <a:graphicFrameLocks noGrp="1"/>
          </p:cNvGraphicFramePr>
          <p:nvPr>
            <p:extLst>
              <p:ext uri="{D42A27DB-BD31-4B8C-83A1-F6EECF244321}">
                <p14:modId xmlns:p14="http://schemas.microsoft.com/office/powerpoint/2010/main" val="2838734697"/>
              </p:ext>
            </p:extLst>
          </p:nvPr>
        </p:nvGraphicFramePr>
        <p:xfrm>
          <a:off x="1649721" y="1975265"/>
          <a:ext cx="10336698" cy="4648545"/>
        </p:xfrm>
        <a:graphic>
          <a:graphicData uri="http://schemas.openxmlformats.org/drawingml/2006/table">
            <a:tbl>
              <a:tblPr firstRow="1" bandRow="1">
                <a:tableStyleId>{5C22544A-7EE6-4342-B048-85BDC9FD1C3A}</a:tableStyleId>
              </a:tblPr>
              <a:tblGrid>
                <a:gridCol w="1148522">
                  <a:extLst>
                    <a:ext uri="{9D8B030D-6E8A-4147-A177-3AD203B41FA5}">
                      <a16:colId xmlns:a16="http://schemas.microsoft.com/office/drawing/2014/main" val="2357632331"/>
                    </a:ext>
                  </a:extLst>
                </a:gridCol>
                <a:gridCol w="1148522">
                  <a:extLst>
                    <a:ext uri="{9D8B030D-6E8A-4147-A177-3AD203B41FA5}">
                      <a16:colId xmlns:a16="http://schemas.microsoft.com/office/drawing/2014/main" val="1604938590"/>
                    </a:ext>
                  </a:extLst>
                </a:gridCol>
                <a:gridCol w="1148522">
                  <a:extLst>
                    <a:ext uri="{9D8B030D-6E8A-4147-A177-3AD203B41FA5}">
                      <a16:colId xmlns:a16="http://schemas.microsoft.com/office/drawing/2014/main" val="1171543844"/>
                    </a:ext>
                  </a:extLst>
                </a:gridCol>
                <a:gridCol w="1148522">
                  <a:extLst>
                    <a:ext uri="{9D8B030D-6E8A-4147-A177-3AD203B41FA5}">
                      <a16:colId xmlns:a16="http://schemas.microsoft.com/office/drawing/2014/main" val="647586145"/>
                    </a:ext>
                  </a:extLst>
                </a:gridCol>
                <a:gridCol w="1148522">
                  <a:extLst>
                    <a:ext uri="{9D8B030D-6E8A-4147-A177-3AD203B41FA5}">
                      <a16:colId xmlns:a16="http://schemas.microsoft.com/office/drawing/2014/main" val="2820155044"/>
                    </a:ext>
                  </a:extLst>
                </a:gridCol>
                <a:gridCol w="1148522">
                  <a:extLst>
                    <a:ext uri="{9D8B030D-6E8A-4147-A177-3AD203B41FA5}">
                      <a16:colId xmlns:a16="http://schemas.microsoft.com/office/drawing/2014/main" val="3839361785"/>
                    </a:ext>
                  </a:extLst>
                </a:gridCol>
                <a:gridCol w="1148522">
                  <a:extLst>
                    <a:ext uri="{9D8B030D-6E8A-4147-A177-3AD203B41FA5}">
                      <a16:colId xmlns:a16="http://schemas.microsoft.com/office/drawing/2014/main" val="2081357116"/>
                    </a:ext>
                  </a:extLst>
                </a:gridCol>
                <a:gridCol w="1148522">
                  <a:extLst>
                    <a:ext uri="{9D8B030D-6E8A-4147-A177-3AD203B41FA5}">
                      <a16:colId xmlns:a16="http://schemas.microsoft.com/office/drawing/2014/main" val="2744077301"/>
                    </a:ext>
                  </a:extLst>
                </a:gridCol>
                <a:gridCol w="1148522">
                  <a:extLst>
                    <a:ext uri="{9D8B030D-6E8A-4147-A177-3AD203B41FA5}">
                      <a16:colId xmlns:a16="http://schemas.microsoft.com/office/drawing/2014/main" val="3853877237"/>
                    </a:ext>
                  </a:extLst>
                </a:gridCol>
              </a:tblGrid>
              <a:tr h="480757">
                <a:tc>
                  <a:txBody>
                    <a:bodyPr/>
                    <a:lstStyle/>
                    <a:p>
                      <a:pPr algn="ctr" fontAlgn="b"/>
                      <a:r>
                        <a:rPr lang="pt-BR" sz="1600" b="0" i="0" u="none" strike="noStrike" dirty="0">
                          <a:solidFill>
                            <a:schemeClr val="bg1"/>
                          </a:solidFill>
                          <a:effectLst/>
                          <a:latin typeface="Calibri" panose="020F0502020204030204" pitchFamily="34" charset="0"/>
                        </a:rPr>
                        <a:t>Bases</a:t>
                      </a:r>
                    </a:p>
                  </a:txBody>
                  <a:tcPr marL="9525" marR="9525" marT="9525" marB="0" anchor="ctr"/>
                </a:tc>
                <a:tc gridSpan="7">
                  <a:txBody>
                    <a:bodyPr/>
                    <a:lstStyle/>
                    <a:p>
                      <a:pPr algn="ctr" fontAlgn="b"/>
                      <a:r>
                        <a:rPr lang="pt-BR" sz="1600" b="0" i="0" u="none" strike="noStrike" dirty="0">
                          <a:solidFill>
                            <a:schemeClr val="bg1"/>
                          </a:solidFill>
                          <a:effectLst/>
                          <a:latin typeface="Calibri" panose="020F0502020204030204" pitchFamily="34" charset="0"/>
                        </a:rPr>
                        <a:t>Palavras chaves</a:t>
                      </a:r>
                    </a:p>
                  </a:txBody>
                  <a:tcPr marL="9525" marR="9525" marT="9525" marB="0" anchor="ct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a:txBody>
                    <a:bodyPr/>
                    <a:lstStyle/>
                    <a:p>
                      <a:pPr algn="ctr" fontAlgn="b"/>
                      <a:r>
                        <a:rPr lang="pt-BR" sz="1600" b="0" i="0" u="none" strike="noStrike" dirty="0">
                          <a:solidFill>
                            <a:schemeClr val="bg1"/>
                          </a:solidFill>
                          <a:effectLst/>
                          <a:latin typeface="Calibri" panose="020F0502020204030204" pitchFamily="34" charset="0"/>
                        </a:rPr>
                        <a:t>Resultados</a:t>
                      </a:r>
                    </a:p>
                  </a:txBody>
                  <a:tcPr marL="9525" marR="9525" marT="9525" marB="0" anchor="ctr"/>
                </a:tc>
                <a:extLst>
                  <a:ext uri="{0D108BD9-81ED-4DB2-BD59-A6C34878D82A}">
                    <a16:rowId xmlns:a16="http://schemas.microsoft.com/office/drawing/2014/main" val="141210477"/>
                  </a:ext>
                </a:extLst>
              </a:tr>
              <a:tr h="952304">
                <a:tc rowSpan="2">
                  <a:txBody>
                    <a:bodyPr/>
                    <a:lstStyle/>
                    <a:p>
                      <a:pPr algn="ctr" fontAlgn="ctr"/>
                      <a:r>
                        <a:rPr lang="pt-BR" sz="1600" b="0" i="0" u="none" strike="noStrike">
                          <a:solidFill>
                            <a:srgbClr val="000000"/>
                          </a:solidFill>
                          <a:effectLst/>
                          <a:latin typeface="Calibri" panose="020F0502020204030204" pitchFamily="34" charset="0"/>
                        </a:rPr>
                        <a:t>Scopus</a:t>
                      </a:r>
                    </a:p>
                  </a:txBody>
                  <a:tcPr marL="9525" marR="9525" marT="9525" marB="0" anchor="ctr"/>
                </a:tc>
                <a:tc>
                  <a:txBody>
                    <a:bodyPr/>
                    <a:lstStyle/>
                    <a:p>
                      <a:pPr algn="ctr" fontAlgn="b"/>
                      <a:r>
                        <a:rPr lang="pt-BR" sz="1600" b="0" i="0" u="none" strike="noStrike">
                          <a:solidFill>
                            <a:srgbClr val="000000"/>
                          </a:solidFill>
                          <a:effectLst/>
                          <a:latin typeface="Calibri" panose="020F0502020204030204" pitchFamily="34" charset="0"/>
                        </a:rPr>
                        <a:t>time series forecasting</a:t>
                      </a:r>
                    </a:p>
                  </a:txBody>
                  <a:tcPr marL="9525" marR="9525" marT="9525" marB="0" anchor="ctr"/>
                </a:tc>
                <a:tc>
                  <a:txBody>
                    <a:bodyPr/>
                    <a:lstStyle/>
                    <a:p>
                      <a:pPr algn="ctr" fontAlgn="b"/>
                      <a:r>
                        <a:rPr lang="pt-BR" sz="1600" b="0" i="0" u="none" strike="noStrike">
                          <a:solidFill>
                            <a:srgbClr val="000000"/>
                          </a:solidFill>
                          <a:effectLst/>
                          <a:latin typeface="Calibri" panose="020F0502020204030204" pitchFamily="34" charset="0"/>
                        </a:rPr>
                        <a:t>AND</a:t>
                      </a:r>
                    </a:p>
                  </a:txBody>
                  <a:tcPr marL="9525" marR="9525" marT="9525" marB="0" anchor="ctr"/>
                </a:tc>
                <a:tc>
                  <a:txBody>
                    <a:bodyPr/>
                    <a:lstStyle/>
                    <a:p>
                      <a:pPr algn="ctr" fontAlgn="b"/>
                      <a:r>
                        <a:rPr lang="pt-BR" sz="1600" b="0" i="0" u="none" strike="noStrike">
                          <a:solidFill>
                            <a:srgbClr val="000000"/>
                          </a:solidFill>
                          <a:effectLst/>
                          <a:latin typeface="Calibri" panose="020F0502020204030204" pitchFamily="34" charset="0"/>
                        </a:rPr>
                        <a:t>time series analysis</a:t>
                      </a:r>
                    </a:p>
                  </a:txBody>
                  <a:tcPr marL="9525" marR="9525" marT="9525" marB="0" anchor="ctr"/>
                </a:tc>
                <a:tc>
                  <a:txBody>
                    <a:bodyPr/>
                    <a:lstStyle/>
                    <a:p>
                      <a:pPr algn="ctr" fontAlgn="b"/>
                      <a:endParaRPr lang="pt-BR" sz="16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endParaRPr lang="pt-BR" sz="16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endParaRPr lang="pt-BR" sz="16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endParaRPr lang="pt-BR" sz="16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pt-BR" sz="1600" b="0" i="0" u="none" strike="noStrike">
                          <a:solidFill>
                            <a:srgbClr val="000000"/>
                          </a:solidFill>
                          <a:effectLst/>
                          <a:latin typeface="Calibri" panose="020F0502020204030204" pitchFamily="34" charset="0"/>
                        </a:rPr>
                        <a:t>798</a:t>
                      </a:r>
                    </a:p>
                  </a:txBody>
                  <a:tcPr marL="9525" marR="9525" marT="9525" marB="0" anchor="ctr"/>
                </a:tc>
                <a:extLst>
                  <a:ext uri="{0D108BD9-81ED-4DB2-BD59-A6C34878D82A}">
                    <a16:rowId xmlns:a16="http://schemas.microsoft.com/office/drawing/2014/main" val="2527369389"/>
                  </a:ext>
                </a:extLst>
              </a:tr>
              <a:tr h="952304">
                <a:tc vMerge="1">
                  <a:txBody>
                    <a:bodyPr/>
                    <a:lstStyle/>
                    <a:p>
                      <a:endParaRPr lang="pt-BR"/>
                    </a:p>
                  </a:txBody>
                  <a:tcPr/>
                </a:tc>
                <a:tc>
                  <a:txBody>
                    <a:bodyPr/>
                    <a:lstStyle/>
                    <a:p>
                      <a:pPr algn="ctr" fontAlgn="b"/>
                      <a:r>
                        <a:rPr lang="pt-BR" sz="1600" b="0" i="0" u="none" strike="noStrike">
                          <a:solidFill>
                            <a:srgbClr val="000000"/>
                          </a:solidFill>
                          <a:effectLst/>
                          <a:latin typeface="Calibri" panose="020F0502020204030204" pitchFamily="34" charset="0"/>
                        </a:rPr>
                        <a:t>time series forecasting</a:t>
                      </a:r>
                    </a:p>
                  </a:txBody>
                  <a:tcPr marL="9525" marR="9525" marT="9525" marB="0" anchor="ctr"/>
                </a:tc>
                <a:tc>
                  <a:txBody>
                    <a:bodyPr/>
                    <a:lstStyle/>
                    <a:p>
                      <a:pPr algn="ctr" fontAlgn="b"/>
                      <a:r>
                        <a:rPr lang="pt-BR" sz="1600" b="0" i="0" u="none" strike="noStrike">
                          <a:solidFill>
                            <a:srgbClr val="000000"/>
                          </a:solidFill>
                          <a:effectLst/>
                          <a:latin typeface="Calibri" panose="020F0502020204030204" pitchFamily="34" charset="0"/>
                        </a:rPr>
                        <a:t>OR</a:t>
                      </a:r>
                    </a:p>
                  </a:txBody>
                  <a:tcPr marL="9525" marR="9525" marT="9525" marB="0" anchor="ctr"/>
                </a:tc>
                <a:tc>
                  <a:txBody>
                    <a:bodyPr/>
                    <a:lstStyle/>
                    <a:p>
                      <a:pPr algn="ctr" fontAlgn="b"/>
                      <a:r>
                        <a:rPr lang="pt-BR" sz="1600" b="0" i="0" u="none" strike="noStrike">
                          <a:solidFill>
                            <a:srgbClr val="000000"/>
                          </a:solidFill>
                          <a:effectLst/>
                          <a:latin typeface="Calibri" panose="020F0502020204030204" pitchFamily="34" charset="0"/>
                        </a:rPr>
                        <a:t>time series analysis</a:t>
                      </a:r>
                    </a:p>
                  </a:txBody>
                  <a:tcPr marL="9525" marR="9525" marT="9525" marB="0" anchor="ctr"/>
                </a:tc>
                <a:tc>
                  <a:txBody>
                    <a:bodyPr/>
                    <a:lstStyle/>
                    <a:p>
                      <a:pPr algn="ctr" fontAlgn="b"/>
                      <a:r>
                        <a:rPr lang="pt-BR" sz="1600" b="0" i="0" u="none" strike="noStrike">
                          <a:solidFill>
                            <a:srgbClr val="000000"/>
                          </a:solidFill>
                          <a:effectLst/>
                          <a:latin typeface="Calibri" panose="020F0502020204030204" pitchFamily="34" charset="0"/>
                        </a:rPr>
                        <a:t>AND </a:t>
                      </a:r>
                    </a:p>
                  </a:txBody>
                  <a:tcPr marL="9525" marR="9525" marT="9525" marB="0" anchor="ctr"/>
                </a:tc>
                <a:tc>
                  <a:txBody>
                    <a:bodyPr/>
                    <a:lstStyle/>
                    <a:p>
                      <a:pPr algn="ctr" fontAlgn="b"/>
                      <a:r>
                        <a:rPr lang="pt-BR" sz="1600" b="0" i="0" u="none" strike="noStrike" dirty="0" err="1">
                          <a:solidFill>
                            <a:srgbClr val="000000"/>
                          </a:solidFill>
                          <a:effectLst/>
                          <a:latin typeface="Calibri" panose="020F0502020204030204" pitchFamily="34" charset="0"/>
                        </a:rPr>
                        <a:t>water</a:t>
                      </a:r>
                      <a:r>
                        <a:rPr lang="pt-BR" sz="1600" b="0" i="0" u="none" strike="noStrike" dirty="0">
                          <a:solidFill>
                            <a:srgbClr val="000000"/>
                          </a:solidFill>
                          <a:effectLst/>
                          <a:latin typeface="Calibri" panose="020F0502020204030204" pitchFamily="34" charset="0"/>
                        </a:rPr>
                        <a:t> </a:t>
                      </a:r>
                      <a:r>
                        <a:rPr lang="pt-BR" sz="1600" b="0" i="0" u="none" strike="noStrike" dirty="0" err="1">
                          <a:solidFill>
                            <a:srgbClr val="000000"/>
                          </a:solidFill>
                          <a:effectLst/>
                          <a:latin typeface="Calibri" panose="020F0502020204030204" pitchFamily="34" charset="0"/>
                        </a:rPr>
                        <a:t>supply</a:t>
                      </a:r>
                      <a:endParaRPr lang="pt-BR" sz="16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pt-BR" sz="1600" b="0" i="0" u="none" strike="noStrike">
                          <a:solidFill>
                            <a:srgbClr val="000000"/>
                          </a:solidFill>
                          <a:effectLst/>
                          <a:latin typeface="Calibri" panose="020F0502020204030204" pitchFamily="34" charset="0"/>
                        </a:rPr>
                        <a:t>AND</a:t>
                      </a:r>
                    </a:p>
                  </a:txBody>
                  <a:tcPr marL="9525" marR="9525" marT="9525" marB="0" anchor="ctr"/>
                </a:tc>
                <a:tc>
                  <a:txBody>
                    <a:bodyPr/>
                    <a:lstStyle/>
                    <a:p>
                      <a:pPr algn="ctr" fontAlgn="b"/>
                      <a:r>
                        <a:rPr lang="pt-BR" sz="1600" b="0" i="0" u="none" strike="noStrike" dirty="0" err="1">
                          <a:solidFill>
                            <a:srgbClr val="000000"/>
                          </a:solidFill>
                          <a:effectLst/>
                          <a:latin typeface="Calibri" panose="020F0502020204030204" pitchFamily="34" charset="0"/>
                        </a:rPr>
                        <a:t>sanitation</a:t>
                      </a:r>
                      <a:endParaRPr lang="pt-BR" sz="16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pt-BR" sz="1600" b="0" i="0" u="none" strike="noStrike" dirty="0">
                          <a:solidFill>
                            <a:srgbClr val="000000"/>
                          </a:solidFill>
                          <a:effectLst/>
                          <a:latin typeface="Calibri" panose="020F0502020204030204" pitchFamily="34" charset="0"/>
                        </a:rPr>
                        <a:t>33</a:t>
                      </a:r>
                    </a:p>
                  </a:txBody>
                  <a:tcPr marL="9525" marR="9525" marT="9525" marB="0" anchor="ctr"/>
                </a:tc>
                <a:extLst>
                  <a:ext uri="{0D108BD9-81ED-4DB2-BD59-A6C34878D82A}">
                    <a16:rowId xmlns:a16="http://schemas.microsoft.com/office/drawing/2014/main" val="2827522563"/>
                  </a:ext>
                </a:extLst>
              </a:tr>
              <a:tr h="952304">
                <a:tc rowSpan="2">
                  <a:txBody>
                    <a:bodyPr/>
                    <a:lstStyle/>
                    <a:p>
                      <a:pPr algn="ctr" fontAlgn="ctr"/>
                      <a:r>
                        <a:rPr lang="pt-BR" sz="1600" b="0" i="0" u="none" strike="noStrike">
                          <a:solidFill>
                            <a:srgbClr val="000000"/>
                          </a:solidFill>
                          <a:effectLst/>
                          <a:latin typeface="Calibri" panose="020F0502020204030204" pitchFamily="34" charset="0"/>
                        </a:rPr>
                        <a:t>WoS</a:t>
                      </a:r>
                    </a:p>
                  </a:txBody>
                  <a:tcPr marL="9525" marR="9525" marT="9525" marB="0" anchor="ctr"/>
                </a:tc>
                <a:tc>
                  <a:txBody>
                    <a:bodyPr/>
                    <a:lstStyle/>
                    <a:p>
                      <a:pPr algn="ctr" fontAlgn="b"/>
                      <a:r>
                        <a:rPr lang="pt-BR" sz="1600" b="0" i="0" u="none" strike="noStrike">
                          <a:solidFill>
                            <a:srgbClr val="000000"/>
                          </a:solidFill>
                          <a:effectLst/>
                          <a:latin typeface="Calibri" panose="020F0502020204030204" pitchFamily="34" charset="0"/>
                        </a:rPr>
                        <a:t>time series forecasting</a:t>
                      </a:r>
                    </a:p>
                  </a:txBody>
                  <a:tcPr marL="9525" marR="9525" marT="9525" marB="0" anchor="ctr"/>
                </a:tc>
                <a:tc>
                  <a:txBody>
                    <a:bodyPr/>
                    <a:lstStyle/>
                    <a:p>
                      <a:pPr algn="ctr" fontAlgn="b"/>
                      <a:r>
                        <a:rPr lang="pt-BR" sz="1600" b="0" i="0" u="none" strike="noStrike">
                          <a:solidFill>
                            <a:srgbClr val="000000"/>
                          </a:solidFill>
                          <a:effectLst/>
                          <a:latin typeface="Calibri" panose="020F0502020204030204" pitchFamily="34" charset="0"/>
                        </a:rPr>
                        <a:t>OR</a:t>
                      </a:r>
                    </a:p>
                  </a:txBody>
                  <a:tcPr marL="9525" marR="9525" marT="9525" marB="0" anchor="ctr"/>
                </a:tc>
                <a:tc>
                  <a:txBody>
                    <a:bodyPr/>
                    <a:lstStyle/>
                    <a:p>
                      <a:pPr algn="ctr" fontAlgn="b"/>
                      <a:r>
                        <a:rPr lang="pt-BR" sz="1600" b="0" i="0" u="none" strike="noStrike">
                          <a:solidFill>
                            <a:srgbClr val="000000"/>
                          </a:solidFill>
                          <a:effectLst/>
                          <a:latin typeface="Calibri" panose="020F0502020204030204" pitchFamily="34" charset="0"/>
                        </a:rPr>
                        <a:t>time series analysis</a:t>
                      </a:r>
                    </a:p>
                  </a:txBody>
                  <a:tcPr marL="9525" marR="9525" marT="9525" marB="0" anchor="ctr"/>
                </a:tc>
                <a:tc>
                  <a:txBody>
                    <a:bodyPr/>
                    <a:lstStyle/>
                    <a:p>
                      <a:pPr algn="ctr" fontAlgn="b"/>
                      <a:endParaRPr lang="pt-BR" sz="16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endParaRPr lang="pt-BR" sz="16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endParaRPr lang="pt-BR" sz="16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endParaRPr lang="pt-BR" sz="16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pt-BR" sz="1600" b="0" i="0" u="none" strike="noStrike">
                          <a:solidFill>
                            <a:srgbClr val="000000"/>
                          </a:solidFill>
                          <a:effectLst/>
                          <a:latin typeface="Calibri" panose="020F0502020204030204" pitchFamily="34" charset="0"/>
                        </a:rPr>
                        <a:t>79</a:t>
                      </a:r>
                    </a:p>
                  </a:txBody>
                  <a:tcPr marL="9525" marR="9525" marT="9525" marB="0" anchor="ctr"/>
                </a:tc>
                <a:extLst>
                  <a:ext uri="{0D108BD9-81ED-4DB2-BD59-A6C34878D82A}">
                    <a16:rowId xmlns:a16="http://schemas.microsoft.com/office/drawing/2014/main" val="283141259"/>
                  </a:ext>
                </a:extLst>
              </a:tr>
              <a:tr h="952304">
                <a:tc vMerge="1">
                  <a:txBody>
                    <a:bodyPr/>
                    <a:lstStyle/>
                    <a:p>
                      <a:endParaRPr lang="pt-BR"/>
                    </a:p>
                  </a:txBody>
                  <a:tcPr/>
                </a:tc>
                <a:tc>
                  <a:txBody>
                    <a:bodyPr/>
                    <a:lstStyle/>
                    <a:p>
                      <a:pPr algn="ctr" fontAlgn="b"/>
                      <a:r>
                        <a:rPr lang="pt-BR" sz="1600" b="0" i="0" u="none" strike="noStrike">
                          <a:solidFill>
                            <a:srgbClr val="000000"/>
                          </a:solidFill>
                          <a:effectLst/>
                          <a:latin typeface="Calibri" panose="020F0502020204030204" pitchFamily="34" charset="0"/>
                        </a:rPr>
                        <a:t>time series forecasting</a:t>
                      </a:r>
                    </a:p>
                  </a:txBody>
                  <a:tcPr marL="9525" marR="9525" marT="9525" marB="0" anchor="ctr"/>
                </a:tc>
                <a:tc>
                  <a:txBody>
                    <a:bodyPr/>
                    <a:lstStyle/>
                    <a:p>
                      <a:pPr algn="ctr" fontAlgn="b"/>
                      <a:r>
                        <a:rPr lang="pt-BR" sz="1600" b="0" i="0" u="none" strike="noStrike">
                          <a:solidFill>
                            <a:srgbClr val="000000"/>
                          </a:solidFill>
                          <a:effectLst/>
                          <a:latin typeface="Calibri" panose="020F0502020204030204" pitchFamily="34" charset="0"/>
                        </a:rPr>
                        <a:t>OR</a:t>
                      </a:r>
                    </a:p>
                  </a:txBody>
                  <a:tcPr marL="9525" marR="9525" marT="9525" marB="0" anchor="ctr"/>
                </a:tc>
                <a:tc>
                  <a:txBody>
                    <a:bodyPr/>
                    <a:lstStyle/>
                    <a:p>
                      <a:pPr algn="ctr" fontAlgn="b"/>
                      <a:r>
                        <a:rPr lang="pt-BR" sz="1600" b="0" i="0" u="none" strike="noStrike">
                          <a:solidFill>
                            <a:srgbClr val="000000"/>
                          </a:solidFill>
                          <a:effectLst/>
                          <a:latin typeface="Calibri" panose="020F0502020204030204" pitchFamily="34" charset="0"/>
                        </a:rPr>
                        <a:t>time series analysis</a:t>
                      </a:r>
                    </a:p>
                  </a:txBody>
                  <a:tcPr marL="9525" marR="9525" marT="9525" marB="0" anchor="ctr"/>
                </a:tc>
                <a:tc>
                  <a:txBody>
                    <a:bodyPr/>
                    <a:lstStyle/>
                    <a:p>
                      <a:pPr algn="ctr" fontAlgn="b"/>
                      <a:r>
                        <a:rPr lang="pt-BR" sz="1600" b="0" i="0" u="none" strike="noStrike">
                          <a:solidFill>
                            <a:srgbClr val="000000"/>
                          </a:solidFill>
                          <a:effectLst/>
                          <a:latin typeface="Calibri" panose="020F0502020204030204" pitchFamily="34" charset="0"/>
                        </a:rPr>
                        <a:t>AND </a:t>
                      </a:r>
                    </a:p>
                  </a:txBody>
                  <a:tcPr marL="9525" marR="9525" marT="9525" marB="0" anchor="ctr"/>
                </a:tc>
                <a:tc>
                  <a:txBody>
                    <a:bodyPr/>
                    <a:lstStyle/>
                    <a:p>
                      <a:pPr algn="ctr" fontAlgn="b"/>
                      <a:r>
                        <a:rPr lang="pt-BR" sz="1600" b="0" i="0" u="none" strike="noStrike">
                          <a:solidFill>
                            <a:srgbClr val="000000"/>
                          </a:solidFill>
                          <a:effectLst/>
                          <a:latin typeface="Calibri" panose="020F0502020204030204" pitchFamily="34" charset="0"/>
                        </a:rPr>
                        <a:t>water supply</a:t>
                      </a:r>
                    </a:p>
                  </a:txBody>
                  <a:tcPr marL="9525" marR="9525" marT="9525" marB="0" anchor="ctr"/>
                </a:tc>
                <a:tc>
                  <a:txBody>
                    <a:bodyPr/>
                    <a:lstStyle/>
                    <a:p>
                      <a:pPr algn="ctr" fontAlgn="b"/>
                      <a:r>
                        <a:rPr lang="pt-BR" sz="1600" b="0" i="0" u="none" strike="noStrike">
                          <a:solidFill>
                            <a:srgbClr val="000000"/>
                          </a:solidFill>
                          <a:effectLst/>
                          <a:latin typeface="Calibri" panose="020F0502020204030204" pitchFamily="34" charset="0"/>
                        </a:rPr>
                        <a:t>AND</a:t>
                      </a:r>
                    </a:p>
                  </a:txBody>
                  <a:tcPr marL="9525" marR="9525" marT="9525" marB="0" anchor="ctr"/>
                </a:tc>
                <a:tc>
                  <a:txBody>
                    <a:bodyPr/>
                    <a:lstStyle/>
                    <a:p>
                      <a:pPr algn="ctr" fontAlgn="b"/>
                      <a:r>
                        <a:rPr lang="pt-BR" sz="1600" b="0" i="0" u="none" strike="noStrike">
                          <a:solidFill>
                            <a:srgbClr val="000000"/>
                          </a:solidFill>
                          <a:effectLst/>
                          <a:latin typeface="Calibri" panose="020F0502020204030204" pitchFamily="34" charset="0"/>
                        </a:rPr>
                        <a:t>sanitation</a:t>
                      </a:r>
                    </a:p>
                  </a:txBody>
                  <a:tcPr marL="9525" marR="9525" marT="9525" marB="0" anchor="ctr"/>
                </a:tc>
                <a:tc>
                  <a:txBody>
                    <a:bodyPr/>
                    <a:lstStyle/>
                    <a:p>
                      <a:pPr algn="ctr" fontAlgn="b"/>
                      <a:r>
                        <a:rPr lang="pt-BR" sz="1600" b="0" i="0" u="none" strike="noStrike">
                          <a:solidFill>
                            <a:srgbClr val="000000"/>
                          </a:solidFill>
                          <a:effectLst/>
                          <a:latin typeface="Calibri" panose="020F0502020204030204" pitchFamily="34" charset="0"/>
                        </a:rPr>
                        <a:t>19</a:t>
                      </a:r>
                    </a:p>
                  </a:txBody>
                  <a:tcPr marL="9525" marR="9525" marT="9525" marB="0" anchor="ctr"/>
                </a:tc>
                <a:extLst>
                  <a:ext uri="{0D108BD9-81ED-4DB2-BD59-A6C34878D82A}">
                    <a16:rowId xmlns:a16="http://schemas.microsoft.com/office/drawing/2014/main" val="1515774685"/>
                  </a:ext>
                </a:extLst>
              </a:tr>
              <a:tr h="358572">
                <a:tc gridSpan="8">
                  <a:txBody>
                    <a:bodyPr/>
                    <a:lstStyle/>
                    <a:p>
                      <a:pPr algn="ctr" fontAlgn="b"/>
                      <a:r>
                        <a:rPr lang="pt-BR" sz="1600" b="0" i="0" u="none" strike="noStrike">
                          <a:solidFill>
                            <a:srgbClr val="000000"/>
                          </a:solidFill>
                          <a:effectLst/>
                          <a:latin typeface="Calibri" panose="020F0502020204030204" pitchFamily="34" charset="0"/>
                        </a:rPr>
                        <a:t>Total</a:t>
                      </a:r>
                    </a:p>
                  </a:txBody>
                  <a:tcPr marL="9525" marR="9525" marT="9525" marB="0" anchor="ct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a:txBody>
                    <a:bodyPr/>
                    <a:lstStyle/>
                    <a:p>
                      <a:pPr algn="ctr" fontAlgn="b"/>
                      <a:r>
                        <a:rPr lang="pt-BR" sz="1600" b="0" i="0" u="none" strike="noStrike" dirty="0">
                          <a:solidFill>
                            <a:srgbClr val="000000"/>
                          </a:solidFill>
                          <a:effectLst/>
                          <a:latin typeface="Calibri" panose="020F0502020204030204" pitchFamily="34" charset="0"/>
                        </a:rPr>
                        <a:t>929</a:t>
                      </a:r>
                    </a:p>
                  </a:txBody>
                  <a:tcPr marL="9525" marR="9525" marT="9525" marB="0" anchor="ctr"/>
                </a:tc>
                <a:extLst>
                  <a:ext uri="{0D108BD9-81ED-4DB2-BD59-A6C34878D82A}">
                    <a16:rowId xmlns:a16="http://schemas.microsoft.com/office/drawing/2014/main" val="3492841827"/>
                  </a:ext>
                </a:extLst>
              </a:tr>
            </a:tbl>
          </a:graphicData>
        </a:graphic>
      </p:graphicFrame>
      <p:sp>
        <p:nvSpPr>
          <p:cNvPr id="4" name="CaixaDeTexto 3">
            <a:extLst>
              <a:ext uri="{FF2B5EF4-FFF2-40B4-BE49-F238E27FC236}">
                <a16:creationId xmlns:a16="http://schemas.microsoft.com/office/drawing/2014/main" id="{EB97FB7D-9A13-1BD9-3D02-889906DE1079}"/>
              </a:ext>
            </a:extLst>
          </p:cNvPr>
          <p:cNvSpPr txBox="1"/>
          <p:nvPr/>
        </p:nvSpPr>
        <p:spPr>
          <a:xfrm>
            <a:off x="2196221" y="1428441"/>
            <a:ext cx="7799558" cy="369332"/>
          </a:xfrm>
          <a:prstGeom prst="rect">
            <a:avLst/>
          </a:prstGeom>
          <a:noFill/>
        </p:spPr>
        <p:txBody>
          <a:bodyPr wrap="square" rtlCol="0">
            <a:spAutoFit/>
          </a:bodyPr>
          <a:lstStyle/>
          <a:p>
            <a:r>
              <a:rPr lang="pt-BR" b="1" dirty="0"/>
              <a:t>Tabela 1: Cruzamento de palavras-chave por meio da aplicação de filtros de área</a:t>
            </a:r>
          </a:p>
        </p:txBody>
      </p:sp>
    </p:spTree>
    <p:extLst>
      <p:ext uri="{BB962C8B-B14F-4D97-AF65-F5344CB8AC3E}">
        <p14:creationId xmlns:p14="http://schemas.microsoft.com/office/powerpoint/2010/main" val="2274378125"/>
      </p:ext>
    </p:extLst>
  </p:cSld>
  <p:clrMapOvr>
    <a:masterClrMapping/>
  </p:clrMapOvr>
  <mc:AlternateContent xmlns:mc="http://schemas.openxmlformats.org/markup-compatibility/2006" xmlns:p14="http://schemas.microsoft.com/office/powerpoint/2010/main">
    <mc:Choice Requires="p14">
      <p:transition spd="slow" p14:dur="2000" advTm="124160"/>
    </mc:Choice>
    <mc:Fallback xmlns="">
      <p:transition spd="slow" advTm="124160"/>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Texto 2">
            <a:extLst>
              <a:ext uri="{FF2B5EF4-FFF2-40B4-BE49-F238E27FC236}">
                <a16:creationId xmlns:a16="http://schemas.microsoft.com/office/drawing/2014/main" id="{700EB0F4-0BA8-F4E5-9E01-CAABE21D3473}"/>
              </a:ext>
            </a:extLst>
          </p:cNvPr>
          <p:cNvSpPr>
            <a:spLocks noGrp="1"/>
          </p:cNvSpPr>
          <p:nvPr>
            <p:ph type="body" idx="10"/>
          </p:nvPr>
        </p:nvSpPr>
        <p:spPr>
          <a:xfrm>
            <a:off x="2282825" y="579438"/>
            <a:ext cx="7626350" cy="671512"/>
          </a:xfrm>
        </p:spPr>
        <p:txBody>
          <a:bodyPr/>
          <a:lstStyle/>
          <a:p>
            <a:pPr eaLnBrk="1" fontAlgn="auto" hangingPunct="1">
              <a:spcAft>
                <a:spcPts val="0"/>
              </a:spcAft>
              <a:defRPr/>
            </a:pPr>
            <a:r>
              <a:rPr lang="pt-BR" dirty="0">
                <a:solidFill>
                  <a:srgbClr val="920000"/>
                </a:solidFill>
              </a:rPr>
              <a:t>Revisão Sistemática da Literatura</a:t>
            </a:r>
          </a:p>
        </p:txBody>
      </p:sp>
      <p:sp>
        <p:nvSpPr>
          <p:cNvPr id="14340" name="Retângulo 3">
            <a:extLst>
              <a:ext uri="{FF2B5EF4-FFF2-40B4-BE49-F238E27FC236}">
                <a16:creationId xmlns:a16="http://schemas.microsoft.com/office/drawing/2014/main" id="{B96300B4-6C25-8A6F-9955-6A9DDEBF55A8}"/>
              </a:ext>
            </a:extLst>
          </p:cNvPr>
          <p:cNvSpPr>
            <a:spLocks noChangeArrowheads="1"/>
          </p:cNvSpPr>
          <p:nvPr/>
        </p:nvSpPr>
        <p:spPr bwMode="auto">
          <a:xfrm>
            <a:off x="1844675" y="2526441"/>
            <a:ext cx="7144580"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just" eaLnBrk="1" hangingPunct="1"/>
            <a:r>
              <a:rPr lang="pt-BR" altLang="pt-BR" sz="2400" dirty="0">
                <a:latin typeface="AdvOT46dcae81"/>
              </a:rPr>
              <a:t>Todos os periódicos listados, incluindo aqueles com um alto fator de impacto na categoria Q1, apresentam uma correlação significativa com as áreas de informática, engenharia e matemática.</a:t>
            </a:r>
            <a:endParaRPr lang="pt-BR" altLang="pt-BR" sz="2400" dirty="0"/>
          </a:p>
        </p:txBody>
      </p:sp>
      <p:sp>
        <p:nvSpPr>
          <p:cNvPr id="2" name="Espaço Reservado para Número de Slide 1">
            <a:extLst>
              <a:ext uri="{FF2B5EF4-FFF2-40B4-BE49-F238E27FC236}">
                <a16:creationId xmlns:a16="http://schemas.microsoft.com/office/drawing/2014/main" id="{1D86C3E1-448D-D213-C37A-7CBB5D3503D2}"/>
              </a:ext>
            </a:extLst>
          </p:cNvPr>
          <p:cNvSpPr>
            <a:spLocks noGrp="1"/>
          </p:cNvSpPr>
          <p:nvPr>
            <p:ph type="sldNum" sz="quarter" idx="4"/>
          </p:nvPr>
        </p:nvSpPr>
        <p:spPr/>
        <p:txBody>
          <a:bodyPr/>
          <a:lstStyle/>
          <a:p>
            <a:fld id="{1EA746C2-75D8-4236-8481-002E8A78D5A9}" type="slidenum">
              <a:rPr lang="pt-BR" smtClean="0">
                <a:solidFill>
                  <a:schemeClr val="tx1"/>
                </a:solidFill>
              </a:rPr>
              <a:t>13</a:t>
            </a:fld>
            <a:endParaRPr lang="pt-BR" dirty="0">
              <a:solidFill>
                <a:schemeClr val="tx1"/>
              </a:solidFill>
            </a:endParaRPr>
          </a:p>
        </p:txBody>
      </p:sp>
    </p:spTree>
    <p:extLst>
      <p:ext uri="{BB962C8B-B14F-4D97-AF65-F5344CB8AC3E}">
        <p14:creationId xmlns:p14="http://schemas.microsoft.com/office/powerpoint/2010/main" val="3133910119"/>
      </p:ext>
    </p:extLst>
  </p:cSld>
  <p:clrMapOvr>
    <a:masterClrMapping/>
  </p:clrMapOvr>
  <mc:AlternateContent xmlns:mc="http://schemas.openxmlformats.org/markup-compatibility/2006" xmlns:p14="http://schemas.microsoft.com/office/powerpoint/2010/main">
    <mc:Choice Requires="p14">
      <p:transition spd="slow" p14:dur="2000" advTm="20367"/>
    </mc:Choice>
    <mc:Fallback xmlns="">
      <p:transition spd="slow" advTm="20367"/>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Texto 3">
            <a:extLst>
              <a:ext uri="{FF2B5EF4-FFF2-40B4-BE49-F238E27FC236}">
                <a16:creationId xmlns:a16="http://schemas.microsoft.com/office/drawing/2014/main" id="{269854B2-6F82-B787-2A08-8A25D70549AE}"/>
              </a:ext>
            </a:extLst>
          </p:cNvPr>
          <p:cNvSpPr>
            <a:spLocks noGrp="1"/>
          </p:cNvSpPr>
          <p:nvPr>
            <p:ph type="body" idx="10"/>
          </p:nvPr>
        </p:nvSpPr>
        <p:spPr>
          <a:xfrm>
            <a:off x="1032082" y="2541587"/>
            <a:ext cx="10366375" cy="887413"/>
          </a:xfrm>
        </p:spPr>
        <p:txBody>
          <a:bodyPr/>
          <a:lstStyle/>
          <a:p>
            <a:pPr algn="ctr" eaLnBrk="1" fontAlgn="auto" hangingPunct="1">
              <a:spcAft>
                <a:spcPts val="0"/>
              </a:spcAft>
              <a:defRPr/>
            </a:pPr>
            <a:r>
              <a:rPr lang="pt-BR" sz="9600" dirty="0"/>
              <a:t>Resultados</a:t>
            </a:r>
            <a:endParaRPr sz="9600" dirty="0"/>
          </a:p>
        </p:txBody>
      </p:sp>
      <p:sp>
        <p:nvSpPr>
          <p:cNvPr id="2" name="Espaço Reservado para Número de Slide 1">
            <a:extLst>
              <a:ext uri="{FF2B5EF4-FFF2-40B4-BE49-F238E27FC236}">
                <a16:creationId xmlns:a16="http://schemas.microsoft.com/office/drawing/2014/main" id="{A6C94C21-B76B-CC23-E108-30D9ED66739B}"/>
              </a:ext>
            </a:extLst>
          </p:cNvPr>
          <p:cNvSpPr>
            <a:spLocks noGrp="1"/>
          </p:cNvSpPr>
          <p:nvPr>
            <p:ph type="sldNum" sz="quarter" idx="4"/>
          </p:nvPr>
        </p:nvSpPr>
        <p:spPr/>
        <p:txBody>
          <a:bodyPr/>
          <a:lstStyle/>
          <a:p>
            <a:fld id="{1EA746C2-75D8-4236-8481-002E8A78D5A9}" type="slidenum">
              <a:rPr lang="pt-BR" smtClean="0">
                <a:solidFill>
                  <a:schemeClr val="tx1"/>
                </a:solidFill>
              </a:rPr>
              <a:t>14</a:t>
            </a:fld>
            <a:endParaRPr lang="pt-BR">
              <a:solidFill>
                <a:schemeClr val="tx1"/>
              </a:solidFill>
            </a:endParaRPr>
          </a:p>
        </p:txBody>
      </p:sp>
    </p:spTree>
    <p:extLst>
      <p:ext uri="{BB962C8B-B14F-4D97-AF65-F5344CB8AC3E}">
        <p14:creationId xmlns:p14="http://schemas.microsoft.com/office/powerpoint/2010/main" val="2048292333"/>
      </p:ext>
    </p:extLst>
  </p:cSld>
  <p:clrMapOvr>
    <a:masterClrMapping/>
  </p:clrMapOvr>
  <mc:AlternateContent xmlns:mc="http://schemas.openxmlformats.org/markup-compatibility/2006" xmlns:p14="http://schemas.microsoft.com/office/powerpoint/2010/main">
    <mc:Choice Requires="p14">
      <p:transition spd="slow" p14:dur="2000" advTm="3735"/>
    </mc:Choice>
    <mc:Fallback xmlns="">
      <p:transition spd="slow" advTm="3735"/>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Texto 3">
            <a:extLst>
              <a:ext uri="{FF2B5EF4-FFF2-40B4-BE49-F238E27FC236}">
                <a16:creationId xmlns:a16="http://schemas.microsoft.com/office/drawing/2014/main" id="{269854B2-6F82-B787-2A08-8A25D70549AE}"/>
              </a:ext>
            </a:extLst>
          </p:cNvPr>
          <p:cNvSpPr>
            <a:spLocks noGrp="1"/>
          </p:cNvSpPr>
          <p:nvPr>
            <p:ph type="body" idx="10"/>
          </p:nvPr>
        </p:nvSpPr>
        <p:spPr>
          <a:xfrm>
            <a:off x="772136" y="0"/>
            <a:ext cx="10366375" cy="887413"/>
          </a:xfrm>
        </p:spPr>
        <p:txBody>
          <a:bodyPr/>
          <a:lstStyle/>
          <a:p>
            <a:pPr eaLnBrk="1" fontAlgn="auto" hangingPunct="1">
              <a:spcAft>
                <a:spcPts val="0"/>
              </a:spcAft>
              <a:defRPr/>
            </a:pPr>
            <a:r>
              <a:rPr lang="pt-BR" dirty="0"/>
              <a:t>Parâmetros </a:t>
            </a:r>
            <a:endParaRPr dirty="0"/>
          </a:p>
        </p:txBody>
      </p:sp>
      <p:sp>
        <p:nvSpPr>
          <p:cNvPr id="2" name="Espaço Reservado para Número de Slide 1">
            <a:extLst>
              <a:ext uri="{FF2B5EF4-FFF2-40B4-BE49-F238E27FC236}">
                <a16:creationId xmlns:a16="http://schemas.microsoft.com/office/drawing/2014/main" id="{A6C94C21-B76B-CC23-E108-30D9ED66739B}"/>
              </a:ext>
            </a:extLst>
          </p:cNvPr>
          <p:cNvSpPr>
            <a:spLocks noGrp="1"/>
          </p:cNvSpPr>
          <p:nvPr>
            <p:ph type="sldNum" sz="quarter" idx="4"/>
          </p:nvPr>
        </p:nvSpPr>
        <p:spPr/>
        <p:txBody>
          <a:bodyPr/>
          <a:lstStyle/>
          <a:p>
            <a:fld id="{1EA746C2-75D8-4236-8481-002E8A78D5A9}" type="slidenum">
              <a:rPr lang="pt-BR" smtClean="0">
                <a:solidFill>
                  <a:schemeClr val="tx1"/>
                </a:solidFill>
              </a:rPr>
              <a:t>15</a:t>
            </a:fld>
            <a:endParaRPr lang="pt-BR">
              <a:solidFill>
                <a:schemeClr val="tx1"/>
              </a:solidFill>
            </a:endParaRPr>
          </a:p>
        </p:txBody>
      </p:sp>
      <p:graphicFrame>
        <p:nvGraphicFramePr>
          <p:cNvPr id="5" name="Tabela 5">
            <a:extLst>
              <a:ext uri="{FF2B5EF4-FFF2-40B4-BE49-F238E27FC236}">
                <a16:creationId xmlns:a16="http://schemas.microsoft.com/office/drawing/2014/main" id="{E73DE88B-1ABC-FAC4-39D3-0D62871E3016}"/>
              </a:ext>
            </a:extLst>
          </p:cNvPr>
          <p:cNvGraphicFramePr>
            <a:graphicFrameLocks noGrp="1"/>
          </p:cNvGraphicFramePr>
          <p:nvPr>
            <p:extLst>
              <p:ext uri="{D42A27DB-BD31-4B8C-83A1-F6EECF244321}">
                <p14:modId xmlns:p14="http://schemas.microsoft.com/office/powerpoint/2010/main" val="4126133844"/>
              </p:ext>
            </p:extLst>
          </p:nvPr>
        </p:nvGraphicFramePr>
        <p:xfrm>
          <a:off x="2459129" y="1620127"/>
          <a:ext cx="7273742" cy="4876800"/>
        </p:xfrm>
        <a:graphic>
          <a:graphicData uri="http://schemas.openxmlformats.org/drawingml/2006/table">
            <a:tbl>
              <a:tblPr firstRow="1" bandRow="1">
                <a:tableStyleId>{5C22544A-7EE6-4342-B048-85BDC9FD1C3A}</a:tableStyleId>
              </a:tblPr>
              <a:tblGrid>
                <a:gridCol w="2385282">
                  <a:extLst>
                    <a:ext uri="{9D8B030D-6E8A-4147-A177-3AD203B41FA5}">
                      <a16:colId xmlns:a16="http://schemas.microsoft.com/office/drawing/2014/main" val="127411559"/>
                    </a:ext>
                  </a:extLst>
                </a:gridCol>
                <a:gridCol w="2383939">
                  <a:extLst>
                    <a:ext uri="{9D8B030D-6E8A-4147-A177-3AD203B41FA5}">
                      <a16:colId xmlns:a16="http://schemas.microsoft.com/office/drawing/2014/main" val="3583447439"/>
                    </a:ext>
                  </a:extLst>
                </a:gridCol>
                <a:gridCol w="2504521">
                  <a:extLst>
                    <a:ext uri="{9D8B030D-6E8A-4147-A177-3AD203B41FA5}">
                      <a16:colId xmlns:a16="http://schemas.microsoft.com/office/drawing/2014/main" val="997025787"/>
                    </a:ext>
                  </a:extLst>
                </a:gridCol>
              </a:tblGrid>
              <a:tr h="287873">
                <a:tc>
                  <a:txBody>
                    <a:bodyPr/>
                    <a:lstStyle/>
                    <a:p>
                      <a:pPr algn="ctr"/>
                      <a:r>
                        <a:rPr lang="pt-BR" sz="1400" b="0">
                          <a:effectLst/>
                          <a:latin typeface="Google Sans"/>
                        </a:rPr>
                        <a:t>Modelo</a:t>
                      </a:r>
                    </a:p>
                  </a:txBody>
                  <a:tcPr anchor="ctr"/>
                </a:tc>
                <a:tc>
                  <a:txBody>
                    <a:bodyPr/>
                    <a:lstStyle/>
                    <a:p>
                      <a:pPr algn="ctr"/>
                      <a:r>
                        <a:rPr lang="pt-BR" sz="1400" b="0">
                          <a:effectLst/>
                          <a:latin typeface="Google Sans"/>
                        </a:rPr>
                        <a:t>Parâmetros Utilizados</a:t>
                      </a:r>
                    </a:p>
                  </a:txBody>
                  <a:tcPr anchor="ctr"/>
                </a:tc>
                <a:tc>
                  <a:txBody>
                    <a:bodyPr/>
                    <a:lstStyle/>
                    <a:p>
                      <a:pPr algn="ctr"/>
                      <a:r>
                        <a:rPr lang="pt-BR" sz="1400" b="0">
                          <a:effectLst/>
                          <a:latin typeface="Google Sans"/>
                        </a:rPr>
                        <a:t>Método de Estimação</a:t>
                      </a:r>
                    </a:p>
                  </a:txBody>
                  <a:tcPr anchor="ctr"/>
                </a:tc>
                <a:extLst>
                  <a:ext uri="{0D108BD9-81ED-4DB2-BD59-A6C34878D82A}">
                    <a16:rowId xmlns:a16="http://schemas.microsoft.com/office/drawing/2014/main" val="1623988981"/>
                  </a:ext>
                </a:extLst>
              </a:tr>
              <a:tr h="427258">
                <a:tc>
                  <a:txBody>
                    <a:bodyPr/>
                    <a:lstStyle/>
                    <a:p>
                      <a:pPr algn="ctr"/>
                      <a:r>
                        <a:rPr lang="pt-BR" sz="1400" b="0">
                          <a:effectLst/>
                          <a:latin typeface="Google Sans"/>
                        </a:rPr>
                        <a:t>AR(p)</a:t>
                      </a:r>
                    </a:p>
                  </a:txBody>
                  <a:tcPr marL="152400" marR="152400" marT="152400" marB="152400" anchor="ctr"/>
                </a:tc>
                <a:tc>
                  <a:txBody>
                    <a:bodyPr/>
                    <a:lstStyle/>
                    <a:p>
                      <a:pPr algn="ctr"/>
                      <a:r>
                        <a:rPr lang="pt-BR" sz="1400" b="0">
                          <a:effectLst/>
                          <a:latin typeface="Google Sans"/>
                        </a:rPr>
                        <a:t>p = 7</a:t>
                      </a:r>
                    </a:p>
                  </a:txBody>
                  <a:tcPr marL="152400" marR="152400" marT="152400" marB="152400" anchor="ctr"/>
                </a:tc>
                <a:tc>
                  <a:txBody>
                    <a:bodyPr/>
                    <a:lstStyle/>
                    <a:p>
                      <a:pPr algn="ctr"/>
                      <a:r>
                        <a:rPr lang="pt-BR" sz="1400" b="0" dirty="0">
                          <a:effectLst/>
                          <a:latin typeface="Google Sans"/>
                        </a:rPr>
                        <a:t>AutoARIMA do Python</a:t>
                      </a:r>
                    </a:p>
                  </a:txBody>
                  <a:tcPr marL="152400" marR="152400" marT="152400" marB="152400" anchor="ctr"/>
                </a:tc>
                <a:extLst>
                  <a:ext uri="{0D108BD9-81ED-4DB2-BD59-A6C34878D82A}">
                    <a16:rowId xmlns:a16="http://schemas.microsoft.com/office/drawing/2014/main" val="1796935355"/>
                  </a:ext>
                </a:extLst>
              </a:tr>
              <a:tr h="427258">
                <a:tc>
                  <a:txBody>
                    <a:bodyPr/>
                    <a:lstStyle/>
                    <a:p>
                      <a:pPr algn="ctr"/>
                      <a:r>
                        <a:rPr lang="pt-BR" sz="1400" b="0">
                          <a:effectLst/>
                          <a:latin typeface="Google Sans"/>
                        </a:rPr>
                        <a:t>ARX(p)</a:t>
                      </a:r>
                    </a:p>
                  </a:txBody>
                  <a:tcPr marL="152400" marR="152400" marT="152400" marB="152400" anchor="ctr"/>
                </a:tc>
                <a:tc>
                  <a:txBody>
                    <a:bodyPr/>
                    <a:lstStyle/>
                    <a:p>
                      <a:pPr algn="ctr"/>
                      <a:r>
                        <a:rPr lang="pt-BR" sz="1400" b="0">
                          <a:effectLst/>
                          <a:latin typeface="Google Sans"/>
                        </a:rPr>
                        <a:t>p = 7</a:t>
                      </a:r>
                    </a:p>
                  </a:txBody>
                  <a:tcPr marL="152400" marR="152400" marT="152400" marB="152400" anchor="ctr"/>
                </a:tc>
                <a:tc>
                  <a:txBody>
                    <a:bodyPr/>
                    <a:lstStyle/>
                    <a:p>
                      <a:pPr algn="ctr"/>
                      <a:r>
                        <a:rPr lang="pt-BR" sz="1400" b="0">
                          <a:effectLst/>
                          <a:latin typeface="Google Sans"/>
                        </a:rPr>
                        <a:t>AutoARIMA do Python</a:t>
                      </a:r>
                    </a:p>
                  </a:txBody>
                  <a:tcPr marL="152400" marR="152400" marT="152400" marB="152400" anchor="ctr"/>
                </a:tc>
                <a:extLst>
                  <a:ext uri="{0D108BD9-81ED-4DB2-BD59-A6C34878D82A}">
                    <a16:rowId xmlns:a16="http://schemas.microsoft.com/office/drawing/2014/main" val="3410822157"/>
                  </a:ext>
                </a:extLst>
              </a:tr>
              <a:tr h="427258">
                <a:tc>
                  <a:txBody>
                    <a:bodyPr/>
                    <a:lstStyle/>
                    <a:p>
                      <a:pPr algn="ctr"/>
                      <a:r>
                        <a:rPr lang="pt-BR" sz="1400" b="0">
                          <a:effectLst/>
                          <a:latin typeface="Google Sans"/>
                        </a:rPr>
                        <a:t>MA(q)</a:t>
                      </a:r>
                    </a:p>
                  </a:txBody>
                  <a:tcPr marL="152400" marR="152400" marT="152400" marB="152400" anchor="ctr"/>
                </a:tc>
                <a:tc>
                  <a:txBody>
                    <a:bodyPr/>
                    <a:lstStyle/>
                    <a:p>
                      <a:pPr algn="ctr"/>
                      <a:r>
                        <a:rPr lang="pt-BR" sz="1400" b="0">
                          <a:effectLst/>
                          <a:latin typeface="Google Sans"/>
                        </a:rPr>
                        <a:t>q = 7</a:t>
                      </a:r>
                    </a:p>
                  </a:txBody>
                  <a:tcPr marL="152400" marR="152400" marT="152400" marB="152400" anchor="ctr"/>
                </a:tc>
                <a:tc>
                  <a:txBody>
                    <a:bodyPr/>
                    <a:lstStyle/>
                    <a:p>
                      <a:pPr algn="ctr"/>
                      <a:r>
                        <a:rPr lang="pt-BR" sz="1400" b="0" dirty="0">
                          <a:effectLst/>
                          <a:latin typeface="Google Sans"/>
                        </a:rPr>
                        <a:t>AutoARIMA do Python</a:t>
                      </a:r>
                    </a:p>
                  </a:txBody>
                  <a:tcPr marL="152400" marR="152400" marT="152400" marB="152400" anchor="ctr"/>
                </a:tc>
                <a:extLst>
                  <a:ext uri="{0D108BD9-81ED-4DB2-BD59-A6C34878D82A}">
                    <a16:rowId xmlns:a16="http://schemas.microsoft.com/office/drawing/2014/main" val="2360254100"/>
                  </a:ext>
                </a:extLst>
              </a:tr>
              <a:tr h="427258">
                <a:tc>
                  <a:txBody>
                    <a:bodyPr/>
                    <a:lstStyle/>
                    <a:p>
                      <a:pPr algn="ctr"/>
                      <a:r>
                        <a:rPr lang="pt-BR" sz="1400" b="0">
                          <a:effectLst/>
                          <a:latin typeface="Google Sans"/>
                        </a:rPr>
                        <a:t>ARMA(p, q)</a:t>
                      </a:r>
                    </a:p>
                  </a:txBody>
                  <a:tcPr marL="152400" marR="152400" marT="152400" marB="152400" anchor="ctr"/>
                </a:tc>
                <a:tc>
                  <a:txBody>
                    <a:bodyPr/>
                    <a:lstStyle/>
                    <a:p>
                      <a:pPr algn="ctr"/>
                      <a:r>
                        <a:rPr lang="pt-BR" sz="1400" b="0">
                          <a:effectLst/>
                          <a:latin typeface="Google Sans"/>
                        </a:rPr>
                        <a:t>p = 7, q = 7</a:t>
                      </a:r>
                    </a:p>
                  </a:txBody>
                  <a:tcPr marL="152400" marR="152400" marT="152400" marB="152400" anchor="ctr"/>
                </a:tc>
                <a:tc>
                  <a:txBody>
                    <a:bodyPr/>
                    <a:lstStyle/>
                    <a:p>
                      <a:pPr algn="ctr"/>
                      <a:r>
                        <a:rPr lang="pt-BR" sz="1400" b="0">
                          <a:effectLst/>
                          <a:latin typeface="Google Sans"/>
                        </a:rPr>
                        <a:t>AutoARIMA do Python</a:t>
                      </a:r>
                    </a:p>
                  </a:txBody>
                  <a:tcPr marL="152400" marR="152400" marT="152400" marB="152400" anchor="ctr"/>
                </a:tc>
                <a:extLst>
                  <a:ext uri="{0D108BD9-81ED-4DB2-BD59-A6C34878D82A}">
                    <a16:rowId xmlns:a16="http://schemas.microsoft.com/office/drawing/2014/main" val="3610647813"/>
                  </a:ext>
                </a:extLst>
              </a:tr>
              <a:tr h="427258">
                <a:tc>
                  <a:txBody>
                    <a:bodyPr/>
                    <a:lstStyle/>
                    <a:p>
                      <a:pPr algn="ctr"/>
                      <a:r>
                        <a:rPr lang="pt-BR" sz="1400" b="0">
                          <a:effectLst/>
                          <a:latin typeface="Google Sans"/>
                        </a:rPr>
                        <a:t>ARIMA(p, d, q)</a:t>
                      </a:r>
                    </a:p>
                  </a:txBody>
                  <a:tcPr marL="152400" marR="152400" marT="152400" marB="152400" anchor="ctr"/>
                </a:tc>
                <a:tc>
                  <a:txBody>
                    <a:bodyPr/>
                    <a:lstStyle/>
                    <a:p>
                      <a:pPr algn="ctr"/>
                      <a:r>
                        <a:rPr lang="fr-FR" sz="1400" b="0">
                          <a:effectLst/>
                          <a:latin typeface="Google Sans"/>
                        </a:rPr>
                        <a:t>p = 7, d = 1, q = 7</a:t>
                      </a:r>
                    </a:p>
                  </a:txBody>
                  <a:tcPr marL="152400" marR="152400" marT="152400" marB="152400" anchor="ctr"/>
                </a:tc>
                <a:tc>
                  <a:txBody>
                    <a:bodyPr/>
                    <a:lstStyle/>
                    <a:p>
                      <a:pPr algn="ctr"/>
                      <a:r>
                        <a:rPr lang="pt-BR" sz="1400" b="0">
                          <a:effectLst/>
                          <a:latin typeface="Google Sans"/>
                        </a:rPr>
                        <a:t>AutoARIMA do Python</a:t>
                      </a:r>
                    </a:p>
                  </a:txBody>
                  <a:tcPr marL="152400" marR="152400" marT="152400" marB="152400" anchor="ctr"/>
                </a:tc>
                <a:extLst>
                  <a:ext uri="{0D108BD9-81ED-4DB2-BD59-A6C34878D82A}">
                    <a16:rowId xmlns:a16="http://schemas.microsoft.com/office/drawing/2014/main" val="2619942978"/>
                  </a:ext>
                </a:extLst>
              </a:tr>
              <a:tr h="427258">
                <a:tc>
                  <a:txBody>
                    <a:bodyPr/>
                    <a:lstStyle/>
                    <a:p>
                      <a:pPr algn="ctr"/>
                      <a:r>
                        <a:rPr lang="pt-BR" sz="1400" b="0">
                          <a:effectLst/>
                          <a:latin typeface="Google Sans"/>
                        </a:rPr>
                        <a:t>ARIMAX(p, d, q)</a:t>
                      </a:r>
                    </a:p>
                  </a:txBody>
                  <a:tcPr marL="152400" marR="152400" marT="152400" marB="152400" anchor="ctr"/>
                </a:tc>
                <a:tc>
                  <a:txBody>
                    <a:bodyPr/>
                    <a:lstStyle/>
                    <a:p>
                      <a:pPr algn="ctr"/>
                      <a:r>
                        <a:rPr lang="fr-FR" sz="1400" b="0" dirty="0">
                          <a:effectLst/>
                          <a:latin typeface="Google Sans"/>
                        </a:rPr>
                        <a:t>p = 7, d = 1, q = 7</a:t>
                      </a:r>
                    </a:p>
                  </a:txBody>
                  <a:tcPr marL="152400" marR="152400" marT="152400" marB="152400" anchor="ctr"/>
                </a:tc>
                <a:tc>
                  <a:txBody>
                    <a:bodyPr/>
                    <a:lstStyle/>
                    <a:p>
                      <a:pPr algn="ctr"/>
                      <a:r>
                        <a:rPr lang="pt-BR" sz="1400" b="0" dirty="0">
                          <a:effectLst/>
                          <a:latin typeface="Google Sans"/>
                        </a:rPr>
                        <a:t>AutoARIMA do Python</a:t>
                      </a:r>
                    </a:p>
                  </a:txBody>
                  <a:tcPr marL="152400" marR="152400" marT="152400" marB="152400" anchor="ctr"/>
                </a:tc>
                <a:extLst>
                  <a:ext uri="{0D108BD9-81ED-4DB2-BD59-A6C34878D82A}">
                    <a16:rowId xmlns:a16="http://schemas.microsoft.com/office/drawing/2014/main" val="1724873222"/>
                  </a:ext>
                </a:extLst>
              </a:tr>
              <a:tr h="652512">
                <a:tc>
                  <a:txBody>
                    <a:bodyPr/>
                    <a:lstStyle/>
                    <a:p>
                      <a:r>
                        <a:rPr lang="it-IT" sz="1400" b="0" dirty="0">
                          <a:effectLst/>
                          <a:latin typeface="Google Sans"/>
                        </a:rPr>
                        <a:t>SARIMA(p, d, q)(P, D, Q)</a:t>
                      </a:r>
                    </a:p>
                  </a:txBody>
                  <a:tcPr marL="152400" marR="152400" marT="152400" marB="152400" anchor="ctr"/>
                </a:tc>
                <a:tc>
                  <a:txBody>
                    <a:bodyPr/>
                    <a:lstStyle/>
                    <a:p>
                      <a:r>
                        <a:rPr lang="fr-FR" sz="1400" b="0">
                          <a:effectLst/>
                          <a:latin typeface="Google Sans"/>
                        </a:rPr>
                        <a:t>p = 7, d = 1, q = 7, P = 2, D = 1, Q = 1, M = 12</a:t>
                      </a:r>
                    </a:p>
                  </a:txBody>
                  <a:tcPr marL="152400" marR="152400" marT="152400" marB="152400" anchor="ctr"/>
                </a:tc>
                <a:tc>
                  <a:txBody>
                    <a:bodyPr/>
                    <a:lstStyle/>
                    <a:p>
                      <a:pPr algn="ctr"/>
                      <a:r>
                        <a:rPr lang="pt-BR" sz="1400" b="0" dirty="0">
                          <a:effectLst/>
                          <a:latin typeface="Google Sans"/>
                        </a:rPr>
                        <a:t>AutoARIMA do Python</a:t>
                      </a:r>
                    </a:p>
                  </a:txBody>
                  <a:tcPr marL="152400" marR="152400" marT="152400" marB="152400" anchor="ctr"/>
                </a:tc>
                <a:extLst>
                  <a:ext uri="{0D108BD9-81ED-4DB2-BD59-A6C34878D82A}">
                    <a16:rowId xmlns:a16="http://schemas.microsoft.com/office/drawing/2014/main" val="1904328966"/>
                  </a:ext>
                </a:extLst>
              </a:tr>
              <a:tr h="652512">
                <a:tc>
                  <a:txBody>
                    <a:bodyPr/>
                    <a:lstStyle/>
                    <a:p>
                      <a:r>
                        <a:rPr lang="it-IT" sz="1400" b="0">
                          <a:effectLst/>
                          <a:latin typeface="Google Sans"/>
                        </a:rPr>
                        <a:t>SARIMAX(p, d, q)(P, D, Q, M)</a:t>
                      </a:r>
                    </a:p>
                  </a:txBody>
                  <a:tcPr marL="152400" marR="152400" marT="152400" marB="152400" anchor="ctr"/>
                </a:tc>
                <a:tc>
                  <a:txBody>
                    <a:bodyPr/>
                    <a:lstStyle/>
                    <a:p>
                      <a:r>
                        <a:rPr lang="fr-FR" sz="1400" b="0">
                          <a:effectLst/>
                          <a:latin typeface="Google Sans"/>
                        </a:rPr>
                        <a:t>p = 7, d = 1, q = 7, P = 2, D = 1, Q = 1, M = 12</a:t>
                      </a:r>
                    </a:p>
                  </a:txBody>
                  <a:tcPr marL="152400" marR="152400" marT="152400" marB="152400" anchor="ctr"/>
                </a:tc>
                <a:tc>
                  <a:txBody>
                    <a:bodyPr/>
                    <a:lstStyle/>
                    <a:p>
                      <a:pPr algn="ctr"/>
                      <a:r>
                        <a:rPr lang="pt-BR" sz="1400" b="0" dirty="0">
                          <a:effectLst/>
                          <a:latin typeface="Google Sans"/>
                        </a:rPr>
                        <a:t>AutoARIMA do Python</a:t>
                      </a:r>
                    </a:p>
                  </a:txBody>
                  <a:tcPr marL="152400" marR="152400" marT="152400" marB="152400" anchor="ctr"/>
                </a:tc>
                <a:extLst>
                  <a:ext uri="{0D108BD9-81ED-4DB2-BD59-A6C34878D82A}">
                    <a16:rowId xmlns:a16="http://schemas.microsoft.com/office/drawing/2014/main" val="912562550"/>
                  </a:ext>
                </a:extLst>
              </a:tr>
            </a:tbl>
          </a:graphicData>
        </a:graphic>
      </p:graphicFrame>
      <p:sp>
        <p:nvSpPr>
          <p:cNvPr id="11" name="CaixaDeTexto 10">
            <a:extLst>
              <a:ext uri="{FF2B5EF4-FFF2-40B4-BE49-F238E27FC236}">
                <a16:creationId xmlns:a16="http://schemas.microsoft.com/office/drawing/2014/main" id="{710C4C08-A44D-D323-FC0D-3B68BC5F173B}"/>
              </a:ext>
            </a:extLst>
          </p:cNvPr>
          <p:cNvSpPr txBox="1"/>
          <p:nvPr/>
        </p:nvSpPr>
        <p:spPr>
          <a:xfrm>
            <a:off x="3484517" y="1069104"/>
            <a:ext cx="5222962" cy="369332"/>
          </a:xfrm>
          <a:prstGeom prst="rect">
            <a:avLst/>
          </a:prstGeom>
          <a:noFill/>
        </p:spPr>
        <p:txBody>
          <a:bodyPr wrap="square" rtlCol="0">
            <a:spAutoFit/>
          </a:bodyPr>
          <a:lstStyle/>
          <a:p>
            <a:r>
              <a:rPr lang="pt-BR" b="1" dirty="0"/>
              <a:t>Tabela 2: Parâmetros utilizados nos modelos ARIMA</a:t>
            </a:r>
          </a:p>
        </p:txBody>
      </p:sp>
    </p:spTree>
    <p:extLst>
      <p:ext uri="{BB962C8B-B14F-4D97-AF65-F5344CB8AC3E}">
        <p14:creationId xmlns:p14="http://schemas.microsoft.com/office/powerpoint/2010/main" val="401003987"/>
      </p:ext>
    </p:extLst>
  </p:cSld>
  <p:clrMapOvr>
    <a:masterClrMapping/>
  </p:clrMapOvr>
  <mc:AlternateContent xmlns:mc="http://schemas.openxmlformats.org/markup-compatibility/2006" xmlns:p14="http://schemas.microsoft.com/office/powerpoint/2010/main">
    <mc:Choice Requires="p14">
      <p:transition spd="slow" p14:dur="2000" advTm="89458"/>
    </mc:Choice>
    <mc:Fallback xmlns="">
      <p:transition spd="slow" advTm="89458"/>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Texto 3">
            <a:extLst>
              <a:ext uri="{FF2B5EF4-FFF2-40B4-BE49-F238E27FC236}">
                <a16:creationId xmlns:a16="http://schemas.microsoft.com/office/drawing/2014/main" id="{269854B2-6F82-B787-2A08-8A25D70549AE}"/>
              </a:ext>
            </a:extLst>
          </p:cNvPr>
          <p:cNvSpPr>
            <a:spLocks noGrp="1"/>
          </p:cNvSpPr>
          <p:nvPr>
            <p:ph type="body" idx="10"/>
          </p:nvPr>
        </p:nvSpPr>
        <p:spPr>
          <a:xfrm>
            <a:off x="772136" y="0"/>
            <a:ext cx="10366375" cy="887413"/>
          </a:xfrm>
        </p:spPr>
        <p:txBody>
          <a:bodyPr/>
          <a:lstStyle/>
          <a:p>
            <a:pPr eaLnBrk="1" fontAlgn="auto" hangingPunct="1">
              <a:spcAft>
                <a:spcPts val="0"/>
              </a:spcAft>
              <a:defRPr/>
            </a:pPr>
            <a:r>
              <a:rPr lang="pt-BR" dirty="0"/>
              <a:t>Hiperparâmetros</a:t>
            </a:r>
            <a:endParaRPr dirty="0"/>
          </a:p>
        </p:txBody>
      </p:sp>
      <p:sp>
        <p:nvSpPr>
          <p:cNvPr id="2" name="Espaço Reservado para Número de Slide 1">
            <a:extLst>
              <a:ext uri="{FF2B5EF4-FFF2-40B4-BE49-F238E27FC236}">
                <a16:creationId xmlns:a16="http://schemas.microsoft.com/office/drawing/2014/main" id="{A6C94C21-B76B-CC23-E108-30D9ED66739B}"/>
              </a:ext>
            </a:extLst>
          </p:cNvPr>
          <p:cNvSpPr>
            <a:spLocks noGrp="1"/>
          </p:cNvSpPr>
          <p:nvPr>
            <p:ph type="sldNum" sz="quarter" idx="4"/>
          </p:nvPr>
        </p:nvSpPr>
        <p:spPr/>
        <p:txBody>
          <a:bodyPr/>
          <a:lstStyle/>
          <a:p>
            <a:fld id="{1EA746C2-75D8-4236-8481-002E8A78D5A9}" type="slidenum">
              <a:rPr lang="pt-BR" smtClean="0">
                <a:solidFill>
                  <a:schemeClr val="tx1"/>
                </a:solidFill>
              </a:rPr>
              <a:t>16</a:t>
            </a:fld>
            <a:endParaRPr lang="pt-BR">
              <a:solidFill>
                <a:schemeClr val="tx1"/>
              </a:solidFill>
            </a:endParaRPr>
          </a:p>
        </p:txBody>
      </p:sp>
      <p:graphicFrame>
        <p:nvGraphicFramePr>
          <p:cNvPr id="5" name="Tabela 5">
            <a:extLst>
              <a:ext uri="{FF2B5EF4-FFF2-40B4-BE49-F238E27FC236}">
                <a16:creationId xmlns:a16="http://schemas.microsoft.com/office/drawing/2014/main" id="{E73DE88B-1ABC-FAC4-39D3-0D62871E3016}"/>
              </a:ext>
            </a:extLst>
          </p:cNvPr>
          <p:cNvGraphicFramePr>
            <a:graphicFrameLocks noGrp="1"/>
          </p:cNvGraphicFramePr>
          <p:nvPr>
            <p:extLst>
              <p:ext uri="{D42A27DB-BD31-4B8C-83A1-F6EECF244321}">
                <p14:modId xmlns:p14="http://schemas.microsoft.com/office/powerpoint/2010/main" val="891879845"/>
              </p:ext>
            </p:extLst>
          </p:nvPr>
        </p:nvGraphicFramePr>
        <p:xfrm>
          <a:off x="1567663" y="2035488"/>
          <a:ext cx="9056670" cy="3657600"/>
        </p:xfrm>
        <a:graphic>
          <a:graphicData uri="http://schemas.openxmlformats.org/drawingml/2006/table">
            <a:tbl>
              <a:tblPr firstRow="1" bandRow="1">
                <a:tableStyleId>{5C22544A-7EE6-4342-B048-85BDC9FD1C3A}</a:tableStyleId>
              </a:tblPr>
              <a:tblGrid>
                <a:gridCol w="1293810">
                  <a:extLst>
                    <a:ext uri="{9D8B030D-6E8A-4147-A177-3AD203B41FA5}">
                      <a16:colId xmlns:a16="http://schemas.microsoft.com/office/drawing/2014/main" val="127411559"/>
                    </a:ext>
                  </a:extLst>
                </a:gridCol>
                <a:gridCol w="1293810">
                  <a:extLst>
                    <a:ext uri="{9D8B030D-6E8A-4147-A177-3AD203B41FA5}">
                      <a16:colId xmlns:a16="http://schemas.microsoft.com/office/drawing/2014/main" val="3583447439"/>
                    </a:ext>
                  </a:extLst>
                </a:gridCol>
                <a:gridCol w="1293810">
                  <a:extLst>
                    <a:ext uri="{9D8B030D-6E8A-4147-A177-3AD203B41FA5}">
                      <a16:colId xmlns:a16="http://schemas.microsoft.com/office/drawing/2014/main" val="997025787"/>
                    </a:ext>
                  </a:extLst>
                </a:gridCol>
                <a:gridCol w="1293810">
                  <a:extLst>
                    <a:ext uri="{9D8B030D-6E8A-4147-A177-3AD203B41FA5}">
                      <a16:colId xmlns:a16="http://schemas.microsoft.com/office/drawing/2014/main" val="2453995894"/>
                    </a:ext>
                  </a:extLst>
                </a:gridCol>
                <a:gridCol w="1293810">
                  <a:extLst>
                    <a:ext uri="{9D8B030D-6E8A-4147-A177-3AD203B41FA5}">
                      <a16:colId xmlns:a16="http://schemas.microsoft.com/office/drawing/2014/main" val="3988863691"/>
                    </a:ext>
                  </a:extLst>
                </a:gridCol>
                <a:gridCol w="1293810">
                  <a:extLst>
                    <a:ext uri="{9D8B030D-6E8A-4147-A177-3AD203B41FA5}">
                      <a16:colId xmlns:a16="http://schemas.microsoft.com/office/drawing/2014/main" val="776921718"/>
                    </a:ext>
                  </a:extLst>
                </a:gridCol>
                <a:gridCol w="1293810">
                  <a:extLst>
                    <a:ext uri="{9D8B030D-6E8A-4147-A177-3AD203B41FA5}">
                      <a16:colId xmlns:a16="http://schemas.microsoft.com/office/drawing/2014/main" val="3475508986"/>
                    </a:ext>
                  </a:extLst>
                </a:gridCol>
              </a:tblGrid>
              <a:tr h="396180">
                <a:tc>
                  <a:txBody>
                    <a:bodyPr/>
                    <a:lstStyle/>
                    <a:p>
                      <a:pPr algn="ctr"/>
                      <a:r>
                        <a:rPr lang="pt-BR" sz="1400" b="0">
                          <a:effectLst/>
                          <a:latin typeface="Google Sans"/>
                        </a:rPr>
                        <a:t>Modelo</a:t>
                      </a:r>
                    </a:p>
                  </a:txBody>
                  <a:tcPr anchor="ctr"/>
                </a:tc>
                <a:tc>
                  <a:txBody>
                    <a:bodyPr/>
                    <a:lstStyle/>
                    <a:p>
                      <a:pPr algn="ctr"/>
                      <a:r>
                        <a:rPr lang="pt-BR" sz="1400" b="0">
                          <a:effectLst/>
                          <a:latin typeface="Google Sans"/>
                        </a:rPr>
                        <a:t>Estimadores</a:t>
                      </a:r>
                    </a:p>
                  </a:txBody>
                  <a:tcPr anchor="ctr"/>
                </a:tc>
                <a:tc>
                  <a:txBody>
                    <a:bodyPr/>
                    <a:lstStyle/>
                    <a:p>
                      <a:pPr algn="ctr"/>
                      <a:r>
                        <a:rPr lang="pt-BR" sz="1400" b="0" dirty="0">
                          <a:effectLst/>
                          <a:latin typeface="Google Sans"/>
                        </a:rPr>
                        <a:t>Profundidade Máxima</a:t>
                      </a:r>
                    </a:p>
                  </a:txBody>
                  <a:tcPr anchor="ctr"/>
                </a:tc>
                <a:tc>
                  <a:txBody>
                    <a:bodyPr/>
                    <a:lstStyle/>
                    <a:p>
                      <a:pPr algn="ctr"/>
                      <a:r>
                        <a:rPr lang="pt-BR" sz="1400" b="0" dirty="0">
                          <a:effectLst/>
                          <a:latin typeface="Google Sans"/>
                        </a:rPr>
                        <a:t>Min. Amostras Divisão</a:t>
                      </a:r>
                    </a:p>
                  </a:txBody>
                  <a:tcPr anchor="ctr"/>
                </a:tc>
                <a:tc>
                  <a:txBody>
                    <a:bodyPr/>
                    <a:lstStyle/>
                    <a:p>
                      <a:pPr algn="ctr"/>
                      <a:r>
                        <a:rPr lang="pt-BR" sz="1400" b="0">
                          <a:effectLst/>
                          <a:latin typeface="Google Sans"/>
                        </a:rPr>
                        <a:t>Min. Amostras por Folha</a:t>
                      </a:r>
                    </a:p>
                  </a:txBody>
                  <a:tcPr anchor="ctr"/>
                </a:tc>
                <a:tc>
                  <a:txBody>
                    <a:bodyPr/>
                    <a:lstStyle/>
                    <a:p>
                      <a:pPr algn="ctr"/>
                      <a:r>
                        <a:rPr lang="pt-BR" sz="1400" b="0">
                          <a:effectLst/>
                          <a:latin typeface="Google Sans"/>
                        </a:rPr>
                        <a:t>Máx. Recursos</a:t>
                      </a:r>
                    </a:p>
                  </a:txBody>
                  <a:tcPr anchor="ctr"/>
                </a:tc>
                <a:tc>
                  <a:txBody>
                    <a:bodyPr/>
                    <a:lstStyle/>
                    <a:p>
                      <a:pPr algn="ctr"/>
                      <a:r>
                        <a:rPr lang="pt-BR" sz="1400" b="0">
                          <a:effectLst/>
                          <a:latin typeface="Google Sans"/>
                        </a:rPr>
                        <a:t>Taxa de Aprendizado</a:t>
                      </a:r>
                    </a:p>
                  </a:txBody>
                  <a:tcPr anchor="ctr"/>
                </a:tc>
                <a:extLst>
                  <a:ext uri="{0D108BD9-81ED-4DB2-BD59-A6C34878D82A}">
                    <a16:rowId xmlns:a16="http://schemas.microsoft.com/office/drawing/2014/main" val="1623988981"/>
                  </a:ext>
                </a:extLst>
              </a:tr>
              <a:tr h="433998">
                <a:tc>
                  <a:txBody>
                    <a:bodyPr/>
                    <a:lstStyle/>
                    <a:p>
                      <a:pPr algn="ctr"/>
                      <a:r>
                        <a:rPr lang="pt-BR" sz="1400" b="0">
                          <a:effectLst/>
                          <a:latin typeface="Google Sans"/>
                        </a:rPr>
                        <a:t>XGB Regressor</a:t>
                      </a:r>
                    </a:p>
                  </a:txBody>
                  <a:tcPr marL="152400" marR="152400" marT="152400" marB="152400" anchor="ctr"/>
                </a:tc>
                <a:tc>
                  <a:txBody>
                    <a:bodyPr/>
                    <a:lstStyle/>
                    <a:p>
                      <a:pPr algn="ctr"/>
                      <a:r>
                        <a:rPr lang="pt-BR" sz="1400" b="0">
                          <a:effectLst/>
                          <a:latin typeface="Google Sans"/>
                        </a:rPr>
                        <a:t>835</a:t>
                      </a:r>
                    </a:p>
                  </a:txBody>
                  <a:tcPr marL="152400" marR="152400" marT="152400" marB="152400" anchor="ctr"/>
                </a:tc>
                <a:tc>
                  <a:txBody>
                    <a:bodyPr/>
                    <a:lstStyle/>
                    <a:p>
                      <a:pPr algn="ctr"/>
                      <a:r>
                        <a:rPr lang="pt-BR" sz="1400" b="0">
                          <a:effectLst/>
                          <a:latin typeface="Google Sans"/>
                        </a:rPr>
                        <a:t>4</a:t>
                      </a:r>
                    </a:p>
                  </a:txBody>
                  <a:tcPr marL="152400" marR="152400" marT="152400" marB="152400" anchor="ctr"/>
                </a:tc>
                <a:tc>
                  <a:txBody>
                    <a:bodyPr/>
                    <a:lstStyle/>
                    <a:p>
                      <a:pPr algn="ctr"/>
                      <a:r>
                        <a:rPr lang="pt-BR" sz="1400" b="0">
                          <a:effectLst/>
                          <a:latin typeface="Google Sans"/>
                        </a:rPr>
                        <a:t>10</a:t>
                      </a:r>
                    </a:p>
                  </a:txBody>
                  <a:tcPr marL="152400" marR="152400" marT="152400" marB="152400" anchor="ctr"/>
                </a:tc>
                <a:tc>
                  <a:txBody>
                    <a:bodyPr/>
                    <a:lstStyle/>
                    <a:p>
                      <a:pPr algn="ctr"/>
                      <a:r>
                        <a:rPr lang="pt-BR" sz="1400" b="0" dirty="0">
                          <a:effectLst/>
                          <a:latin typeface="Google Sans"/>
                        </a:rPr>
                        <a:t>2</a:t>
                      </a:r>
                    </a:p>
                  </a:txBody>
                  <a:tcPr marL="152400" marR="152400" marT="152400" marB="152400" anchor="ctr"/>
                </a:tc>
                <a:tc>
                  <a:txBody>
                    <a:bodyPr/>
                    <a:lstStyle/>
                    <a:p>
                      <a:pPr algn="ctr"/>
                      <a:r>
                        <a:rPr lang="pt-BR" sz="1400" b="0">
                          <a:effectLst/>
                          <a:latin typeface="Google Sans"/>
                        </a:rPr>
                        <a:t>``sqrt''</a:t>
                      </a:r>
                    </a:p>
                  </a:txBody>
                  <a:tcPr marL="152400" marR="152400" marT="152400" marB="152400" anchor="ctr"/>
                </a:tc>
                <a:tc>
                  <a:txBody>
                    <a:bodyPr/>
                    <a:lstStyle/>
                    <a:p>
                      <a:pPr algn="ctr"/>
                      <a:r>
                        <a:rPr lang="pt-BR" sz="1400" b="0">
                          <a:effectLst/>
                          <a:latin typeface="Google Sans"/>
                        </a:rPr>
                        <a:t>0,03495</a:t>
                      </a:r>
                    </a:p>
                  </a:txBody>
                  <a:tcPr marL="152400" marR="152400" marT="152400" marB="152400" anchor="ctr"/>
                </a:tc>
                <a:extLst>
                  <a:ext uri="{0D108BD9-81ED-4DB2-BD59-A6C34878D82A}">
                    <a16:rowId xmlns:a16="http://schemas.microsoft.com/office/drawing/2014/main" val="1796935355"/>
                  </a:ext>
                </a:extLst>
              </a:tr>
              <a:tr h="433998">
                <a:tc>
                  <a:txBody>
                    <a:bodyPr/>
                    <a:lstStyle/>
                    <a:p>
                      <a:pPr algn="ctr"/>
                      <a:r>
                        <a:rPr lang="pt-BR" sz="1400" b="0">
                          <a:effectLst/>
                          <a:latin typeface="Google Sans"/>
                        </a:rPr>
                        <a:t>LGBM Regressor</a:t>
                      </a:r>
                    </a:p>
                  </a:txBody>
                  <a:tcPr marL="152400" marR="152400" marT="152400" marB="152400" anchor="ctr"/>
                </a:tc>
                <a:tc>
                  <a:txBody>
                    <a:bodyPr/>
                    <a:lstStyle/>
                    <a:p>
                      <a:pPr algn="ctr"/>
                      <a:r>
                        <a:rPr lang="pt-BR" sz="1400" b="0">
                          <a:effectLst/>
                          <a:latin typeface="Google Sans"/>
                        </a:rPr>
                        <a:t>741</a:t>
                      </a:r>
                    </a:p>
                  </a:txBody>
                  <a:tcPr marL="152400" marR="152400" marT="152400" marB="152400" anchor="ctr"/>
                </a:tc>
                <a:tc>
                  <a:txBody>
                    <a:bodyPr/>
                    <a:lstStyle/>
                    <a:p>
                      <a:pPr algn="ctr"/>
                      <a:r>
                        <a:rPr lang="pt-BR" sz="1400" b="0">
                          <a:effectLst/>
                          <a:latin typeface="Google Sans"/>
                        </a:rPr>
                        <a:t>4</a:t>
                      </a:r>
                    </a:p>
                  </a:txBody>
                  <a:tcPr marL="152400" marR="152400" marT="152400" marB="152400" anchor="ctr"/>
                </a:tc>
                <a:tc>
                  <a:txBody>
                    <a:bodyPr/>
                    <a:lstStyle/>
                    <a:p>
                      <a:pPr algn="ctr"/>
                      <a:r>
                        <a:rPr lang="pt-BR" sz="1400" b="0">
                          <a:effectLst/>
                          <a:latin typeface="Google Sans"/>
                        </a:rPr>
                        <a:t>10</a:t>
                      </a:r>
                    </a:p>
                  </a:txBody>
                  <a:tcPr marL="152400" marR="152400" marT="152400" marB="152400" anchor="ctr"/>
                </a:tc>
                <a:tc>
                  <a:txBody>
                    <a:bodyPr/>
                    <a:lstStyle/>
                    <a:p>
                      <a:pPr algn="ctr"/>
                      <a:r>
                        <a:rPr lang="pt-BR" sz="1400" b="0">
                          <a:effectLst/>
                          <a:latin typeface="Google Sans"/>
                        </a:rPr>
                        <a:t>1</a:t>
                      </a:r>
                    </a:p>
                  </a:txBody>
                  <a:tcPr marL="152400" marR="152400" marT="152400" marB="152400" anchor="ctr"/>
                </a:tc>
                <a:tc>
                  <a:txBody>
                    <a:bodyPr/>
                    <a:lstStyle/>
                    <a:p>
                      <a:pPr algn="ctr"/>
                      <a:r>
                        <a:rPr lang="pt-BR" sz="1400" b="0">
                          <a:effectLst/>
                          <a:latin typeface="Google Sans"/>
                        </a:rPr>
                        <a:t>``auto''</a:t>
                      </a:r>
                    </a:p>
                  </a:txBody>
                  <a:tcPr marL="152400" marR="152400" marT="152400" marB="152400" anchor="ctr"/>
                </a:tc>
                <a:tc>
                  <a:txBody>
                    <a:bodyPr/>
                    <a:lstStyle/>
                    <a:p>
                      <a:pPr algn="ctr"/>
                      <a:r>
                        <a:rPr lang="pt-BR" sz="1400" b="0" dirty="0">
                          <a:effectLst/>
                          <a:latin typeface="Google Sans"/>
                        </a:rPr>
                        <a:t>0,03492</a:t>
                      </a:r>
                    </a:p>
                  </a:txBody>
                  <a:tcPr marL="152400" marR="152400" marT="152400" marB="152400" anchor="ctr"/>
                </a:tc>
                <a:extLst>
                  <a:ext uri="{0D108BD9-81ED-4DB2-BD59-A6C34878D82A}">
                    <a16:rowId xmlns:a16="http://schemas.microsoft.com/office/drawing/2014/main" val="3410822157"/>
                  </a:ext>
                </a:extLst>
              </a:tr>
              <a:tr h="539565">
                <a:tc>
                  <a:txBody>
                    <a:bodyPr/>
                    <a:lstStyle/>
                    <a:p>
                      <a:pPr algn="ctr"/>
                      <a:r>
                        <a:rPr lang="pt-BR" sz="1400" b="0">
                          <a:effectLst/>
                          <a:latin typeface="Google Sans"/>
                        </a:rPr>
                        <a:t>Random Forest Regressor</a:t>
                      </a:r>
                    </a:p>
                  </a:txBody>
                  <a:tcPr marL="152400" marR="152400" marT="152400" marB="152400" anchor="ctr"/>
                </a:tc>
                <a:tc>
                  <a:txBody>
                    <a:bodyPr/>
                    <a:lstStyle/>
                    <a:p>
                      <a:pPr algn="ctr"/>
                      <a:r>
                        <a:rPr lang="pt-BR" sz="1400" b="0">
                          <a:effectLst/>
                          <a:latin typeface="Google Sans"/>
                        </a:rPr>
                        <a:t>996</a:t>
                      </a:r>
                    </a:p>
                  </a:txBody>
                  <a:tcPr marL="152400" marR="152400" marT="152400" marB="152400" anchor="ctr"/>
                </a:tc>
                <a:tc>
                  <a:txBody>
                    <a:bodyPr/>
                    <a:lstStyle/>
                    <a:p>
                      <a:pPr algn="ctr"/>
                      <a:r>
                        <a:rPr lang="pt-BR" sz="1400" b="0">
                          <a:effectLst/>
                          <a:latin typeface="Google Sans"/>
                        </a:rPr>
                        <a:t>9</a:t>
                      </a:r>
                    </a:p>
                  </a:txBody>
                  <a:tcPr marL="152400" marR="152400" marT="152400" marB="152400" anchor="ctr"/>
                </a:tc>
                <a:tc>
                  <a:txBody>
                    <a:bodyPr/>
                    <a:lstStyle/>
                    <a:p>
                      <a:pPr algn="ctr"/>
                      <a:r>
                        <a:rPr lang="pt-BR" sz="1400" b="0">
                          <a:effectLst/>
                          <a:latin typeface="Google Sans"/>
                        </a:rPr>
                        <a:t>3</a:t>
                      </a:r>
                    </a:p>
                  </a:txBody>
                  <a:tcPr marL="152400" marR="152400" marT="152400" marB="152400" anchor="ctr"/>
                </a:tc>
                <a:tc>
                  <a:txBody>
                    <a:bodyPr/>
                    <a:lstStyle/>
                    <a:p>
                      <a:pPr algn="ctr"/>
                      <a:r>
                        <a:rPr lang="pt-BR" sz="1400" b="0">
                          <a:effectLst/>
                          <a:latin typeface="Google Sans"/>
                        </a:rPr>
                        <a:t>1</a:t>
                      </a:r>
                    </a:p>
                  </a:txBody>
                  <a:tcPr marL="152400" marR="152400" marT="152400" marB="152400" anchor="ctr"/>
                </a:tc>
                <a:tc>
                  <a:txBody>
                    <a:bodyPr/>
                    <a:lstStyle/>
                    <a:p>
                      <a:pPr algn="ctr"/>
                      <a:r>
                        <a:rPr lang="pt-BR" sz="1400" b="0">
                          <a:effectLst/>
                          <a:latin typeface="Google Sans"/>
                        </a:rPr>
                        <a:t>None</a:t>
                      </a:r>
                    </a:p>
                  </a:txBody>
                  <a:tcPr marL="152400" marR="152400" marT="152400" marB="152400" anchor="ctr"/>
                </a:tc>
                <a:tc>
                  <a:txBody>
                    <a:bodyPr/>
                    <a:lstStyle/>
                    <a:p>
                      <a:pPr algn="ctr"/>
                      <a:r>
                        <a:rPr lang="pt-BR" sz="1400" b="0">
                          <a:effectLst/>
                          <a:latin typeface="Google Sans"/>
                        </a:rPr>
                        <a:t>N/A</a:t>
                      </a:r>
                    </a:p>
                  </a:txBody>
                  <a:tcPr marL="152400" marR="152400" marT="152400" marB="152400" anchor="ctr"/>
                </a:tc>
                <a:extLst>
                  <a:ext uri="{0D108BD9-81ED-4DB2-BD59-A6C34878D82A}">
                    <a16:rowId xmlns:a16="http://schemas.microsoft.com/office/drawing/2014/main" val="2360254100"/>
                  </a:ext>
                </a:extLst>
              </a:tr>
              <a:tr h="539565">
                <a:tc>
                  <a:txBody>
                    <a:bodyPr/>
                    <a:lstStyle/>
                    <a:p>
                      <a:pPr algn="ctr"/>
                      <a:r>
                        <a:rPr lang="pt-BR" sz="1400" b="0">
                          <a:effectLst/>
                          <a:latin typeface="Google Sans"/>
                        </a:rPr>
                        <a:t>Decision Tree Regressor</a:t>
                      </a:r>
                    </a:p>
                  </a:txBody>
                  <a:tcPr marL="152400" marR="152400" marT="152400" marB="152400" anchor="ctr"/>
                </a:tc>
                <a:tc>
                  <a:txBody>
                    <a:bodyPr/>
                    <a:lstStyle/>
                    <a:p>
                      <a:pPr algn="ctr"/>
                      <a:r>
                        <a:rPr lang="pt-BR" sz="1400" b="0">
                          <a:effectLst/>
                          <a:latin typeface="Google Sans"/>
                        </a:rPr>
                        <a:t>N/A</a:t>
                      </a:r>
                    </a:p>
                  </a:txBody>
                  <a:tcPr marL="152400" marR="152400" marT="152400" marB="152400" anchor="ctr"/>
                </a:tc>
                <a:tc>
                  <a:txBody>
                    <a:bodyPr/>
                    <a:lstStyle/>
                    <a:p>
                      <a:pPr algn="ctr"/>
                      <a:r>
                        <a:rPr lang="pt-BR" sz="1400" b="0">
                          <a:effectLst/>
                          <a:latin typeface="Google Sans"/>
                        </a:rPr>
                        <a:t>10</a:t>
                      </a:r>
                    </a:p>
                  </a:txBody>
                  <a:tcPr marL="152400" marR="152400" marT="152400" marB="152400" anchor="ctr"/>
                </a:tc>
                <a:tc>
                  <a:txBody>
                    <a:bodyPr/>
                    <a:lstStyle/>
                    <a:p>
                      <a:pPr algn="ctr"/>
                      <a:r>
                        <a:rPr lang="pt-BR" sz="1400" b="0">
                          <a:effectLst/>
                          <a:latin typeface="Google Sans"/>
                        </a:rPr>
                        <a:t>10</a:t>
                      </a:r>
                    </a:p>
                  </a:txBody>
                  <a:tcPr marL="152400" marR="152400" marT="152400" marB="152400" anchor="ctr"/>
                </a:tc>
                <a:tc>
                  <a:txBody>
                    <a:bodyPr/>
                    <a:lstStyle/>
                    <a:p>
                      <a:pPr algn="ctr"/>
                      <a:r>
                        <a:rPr lang="pt-BR" sz="1400" b="0">
                          <a:effectLst/>
                          <a:latin typeface="Google Sans"/>
                        </a:rPr>
                        <a:t>4</a:t>
                      </a:r>
                    </a:p>
                  </a:txBody>
                  <a:tcPr marL="152400" marR="152400" marT="152400" marB="152400" anchor="ctr"/>
                </a:tc>
                <a:tc>
                  <a:txBody>
                    <a:bodyPr/>
                    <a:lstStyle/>
                    <a:p>
                      <a:pPr algn="ctr"/>
                      <a:r>
                        <a:rPr lang="pt-BR" sz="1400" b="0">
                          <a:effectLst/>
                          <a:latin typeface="Google Sans"/>
                        </a:rPr>
                        <a:t>None</a:t>
                      </a:r>
                    </a:p>
                  </a:txBody>
                  <a:tcPr marL="152400" marR="152400" marT="152400" marB="152400" anchor="ctr"/>
                </a:tc>
                <a:tc>
                  <a:txBody>
                    <a:bodyPr/>
                    <a:lstStyle/>
                    <a:p>
                      <a:pPr algn="ctr"/>
                      <a:r>
                        <a:rPr lang="pt-BR" sz="1400" b="0" dirty="0">
                          <a:effectLst/>
                          <a:latin typeface="Google Sans"/>
                        </a:rPr>
                        <a:t>N/A</a:t>
                      </a:r>
                    </a:p>
                  </a:txBody>
                  <a:tcPr marL="152400" marR="152400" marT="152400" marB="152400" anchor="ctr"/>
                </a:tc>
                <a:extLst>
                  <a:ext uri="{0D108BD9-81ED-4DB2-BD59-A6C34878D82A}">
                    <a16:rowId xmlns:a16="http://schemas.microsoft.com/office/drawing/2014/main" val="3610647813"/>
                  </a:ext>
                </a:extLst>
              </a:tr>
            </a:tbl>
          </a:graphicData>
        </a:graphic>
      </p:graphicFrame>
      <p:sp>
        <p:nvSpPr>
          <p:cNvPr id="11" name="CaixaDeTexto 10">
            <a:extLst>
              <a:ext uri="{FF2B5EF4-FFF2-40B4-BE49-F238E27FC236}">
                <a16:creationId xmlns:a16="http://schemas.microsoft.com/office/drawing/2014/main" id="{710C4C08-A44D-D323-FC0D-3B68BC5F173B}"/>
              </a:ext>
            </a:extLst>
          </p:cNvPr>
          <p:cNvSpPr txBox="1"/>
          <p:nvPr/>
        </p:nvSpPr>
        <p:spPr>
          <a:xfrm>
            <a:off x="4020257" y="1081995"/>
            <a:ext cx="4151483" cy="369332"/>
          </a:xfrm>
          <a:prstGeom prst="rect">
            <a:avLst/>
          </a:prstGeom>
          <a:noFill/>
        </p:spPr>
        <p:txBody>
          <a:bodyPr wrap="square" rtlCol="0">
            <a:spAutoFit/>
          </a:bodyPr>
          <a:lstStyle/>
          <a:p>
            <a:r>
              <a:rPr lang="pt-BR" b="1" dirty="0"/>
              <a:t>Tabela 3: Hiperparâmetros dos modelos</a:t>
            </a:r>
          </a:p>
        </p:txBody>
      </p:sp>
    </p:spTree>
    <p:extLst>
      <p:ext uri="{BB962C8B-B14F-4D97-AF65-F5344CB8AC3E}">
        <p14:creationId xmlns:p14="http://schemas.microsoft.com/office/powerpoint/2010/main" val="1665528995"/>
      </p:ext>
    </p:extLst>
  </p:cSld>
  <p:clrMapOvr>
    <a:masterClrMapping/>
  </p:clrMapOvr>
  <mc:AlternateContent xmlns:mc="http://schemas.openxmlformats.org/markup-compatibility/2006" xmlns:p14="http://schemas.microsoft.com/office/powerpoint/2010/main">
    <mc:Choice Requires="p14">
      <p:transition spd="slow" p14:dur="2000" advTm="41220"/>
    </mc:Choice>
    <mc:Fallback xmlns="">
      <p:transition spd="slow" advTm="41220"/>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Texto 3">
            <a:extLst>
              <a:ext uri="{FF2B5EF4-FFF2-40B4-BE49-F238E27FC236}">
                <a16:creationId xmlns:a16="http://schemas.microsoft.com/office/drawing/2014/main" id="{269854B2-6F82-B787-2A08-8A25D70549AE}"/>
              </a:ext>
            </a:extLst>
          </p:cNvPr>
          <p:cNvSpPr>
            <a:spLocks noGrp="1"/>
          </p:cNvSpPr>
          <p:nvPr>
            <p:ph type="body" idx="10"/>
          </p:nvPr>
        </p:nvSpPr>
        <p:spPr>
          <a:xfrm>
            <a:off x="772136" y="0"/>
            <a:ext cx="10366375" cy="887413"/>
          </a:xfrm>
        </p:spPr>
        <p:txBody>
          <a:bodyPr/>
          <a:lstStyle/>
          <a:p>
            <a:pPr eaLnBrk="1" fontAlgn="auto" hangingPunct="1">
              <a:spcAft>
                <a:spcPts val="0"/>
              </a:spcAft>
              <a:defRPr/>
            </a:pPr>
            <a:r>
              <a:rPr lang="pt-BR" dirty="0"/>
              <a:t>Hiperparâmetros</a:t>
            </a:r>
            <a:endParaRPr dirty="0"/>
          </a:p>
        </p:txBody>
      </p:sp>
      <p:sp>
        <p:nvSpPr>
          <p:cNvPr id="2" name="Espaço Reservado para Número de Slide 1">
            <a:extLst>
              <a:ext uri="{FF2B5EF4-FFF2-40B4-BE49-F238E27FC236}">
                <a16:creationId xmlns:a16="http://schemas.microsoft.com/office/drawing/2014/main" id="{A6C94C21-B76B-CC23-E108-30D9ED66739B}"/>
              </a:ext>
            </a:extLst>
          </p:cNvPr>
          <p:cNvSpPr>
            <a:spLocks noGrp="1"/>
          </p:cNvSpPr>
          <p:nvPr>
            <p:ph type="sldNum" sz="quarter" idx="4"/>
          </p:nvPr>
        </p:nvSpPr>
        <p:spPr/>
        <p:txBody>
          <a:bodyPr/>
          <a:lstStyle/>
          <a:p>
            <a:fld id="{1EA746C2-75D8-4236-8481-002E8A78D5A9}" type="slidenum">
              <a:rPr lang="pt-BR" smtClean="0">
                <a:solidFill>
                  <a:schemeClr val="tx1"/>
                </a:solidFill>
              </a:rPr>
              <a:t>17</a:t>
            </a:fld>
            <a:endParaRPr lang="pt-BR">
              <a:solidFill>
                <a:schemeClr val="tx1"/>
              </a:solidFill>
            </a:endParaRPr>
          </a:p>
        </p:txBody>
      </p:sp>
      <p:graphicFrame>
        <p:nvGraphicFramePr>
          <p:cNvPr id="5" name="Tabela 5">
            <a:extLst>
              <a:ext uri="{FF2B5EF4-FFF2-40B4-BE49-F238E27FC236}">
                <a16:creationId xmlns:a16="http://schemas.microsoft.com/office/drawing/2014/main" id="{E73DE88B-1ABC-FAC4-39D3-0D62871E3016}"/>
              </a:ext>
            </a:extLst>
          </p:cNvPr>
          <p:cNvGraphicFramePr>
            <a:graphicFrameLocks noGrp="1"/>
          </p:cNvGraphicFramePr>
          <p:nvPr>
            <p:extLst>
              <p:ext uri="{D42A27DB-BD31-4B8C-83A1-F6EECF244321}">
                <p14:modId xmlns:p14="http://schemas.microsoft.com/office/powerpoint/2010/main" val="3552919757"/>
              </p:ext>
            </p:extLst>
          </p:nvPr>
        </p:nvGraphicFramePr>
        <p:xfrm>
          <a:off x="912811" y="1429384"/>
          <a:ext cx="10366377" cy="4821696"/>
        </p:xfrm>
        <a:graphic>
          <a:graphicData uri="http://schemas.openxmlformats.org/drawingml/2006/table">
            <a:tbl>
              <a:tblPr firstRow="1" bandRow="1">
                <a:tableStyleId>{5C22544A-7EE6-4342-B048-85BDC9FD1C3A}</a:tableStyleId>
              </a:tblPr>
              <a:tblGrid>
                <a:gridCol w="1480911">
                  <a:extLst>
                    <a:ext uri="{9D8B030D-6E8A-4147-A177-3AD203B41FA5}">
                      <a16:colId xmlns:a16="http://schemas.microsoft.com/office/drawing/2014/main" val="127411559"/>
                    </a:ext>
                  </a:extLst>
                </a:gridCol>
                <a:gridCol w="1480911">
                  <a:extLst>
                    <a:ext uri="{9D8B030D-6E8A-4147-A177-3AD203B41FA5}">
                      <a16:colId xmlns:a16="http://schemas.microsoft.com/office/drawing/2014/main" val="3583447439"/>
                    </a:ext>
                  </a:extLst>
                </a:gridCol>
                <a:gridCol w="1480911">
                  <a:extLst>
                    <a:ext uri="{9D8B030D-6E8A-4147-A177-3AD203B41FA5}">
                      <a16:colId xmlns:a16="http://schemas.microsoft.com/office/drawing/2014/main" val="997025787"/>
                    </a:ext>
                  </a:extLst>
                </a:gridCol>
                <a:gridCol w="1480911">
                  <a:extLst>
                    <a:ext uri="{9D8B030D-6E8A-4147-A177-3AD203B41FA5}">
                      <a16:colId xmlns:a16="http://schemas.microsoft.com/office/drawing/2014/main" val="2453995894"/>
                    </a:ext>
                  </a:extLst>
                </a:gridCol>
                <a:gridCol w="1480911">
                  <a:extLst>
                    <a:ext uri="{9D8B030D-6E8A-4147-A177-3AD203B41FA5}">
                      <a16:colId xmlns:a16="http://schemas.microsoft.com/office/drawing/2014/main" val="3988863691"/>
                    </a:ext>
                  </a:extLst>
                </a:gridCol>
                <a:gridCol w="1480911">
                  <a:extLst>
                    <a:ext uri="{9D8B030D-6E8A-4147-A177-3AD203B41FA5}">
                      <a16:colId xmlns:a16="http://schemas.microsoft.com/office/drawing/2014/main" val="776921718"/>
                    </a:ext>
                  </a:extLst>
                </a:gridCol>
                <a:gridCol w="1480911">
                  <a:extLst>
                    <a:ext uri="{9D8B030D-6E8A-4147-A177-3AD203B41FA5}">
                      <a16:colId xmlns:a16="http://schemas.microsoft.com/office/drawing/2014/main" val="3475508986"/>
                    </a:ext>
                  </a:extLst>
                </a:gridCol>
              </a:tblGrid>
              <a:tr h="453051">
                <a:tc>
                  <a:txBody>
                    <a:bodyPr/>
                    <a:lstStyle/>
                    <a:p>
                      <a:pPr algn="ctr"/>
                      <a:r>
                        <a:rPr lang="pt-BR" sz="1200" b="0" dirty="0">
                          <a:effectLst/>
                          <a:latin typeface="Google Sans"/>
                        </a:rPr>
                        <a:t>Modelo</a:t>
                      </a:r>
                    </a:p>
                  </a:txBody>
                  <a:tcPr anchor="ctr"/>
                </a:tc>
                <a:tc>
                  <a:txBody>
                    <a:bodyPr/>
                    <a:lstStyle/>
                    <a:p>
                      <a:pPr algn="ctr"/>
                      <a:r>
                        <a:rPr lang="pt-BR" sz="1200" b="0" dirty="0">
                          <a:effectLst/>
                          <a:latin typeface="Google Sans"/>
                        </a:rPr>
                        <a:t>Unidades/ Layers</a:t>
                      </a:r>
                    </a:p>
                  </a:txBody>
                  <a:tcPr anchor="ctr"/>
                </a:tc>
                <a:tc>
                  <a:txBody>
                    <a:bodyPr/>
                    <a:lstStyle/>
                    <a:p>
                      <a:pPr algn="ctr"/>
                      <a:r>
                        <a:rPr lang="pt-BR" sz="1200" b="0" dirty="0" err="1">
                          <a:effectLst/>
                          <a:latin typeface="Google Sans"/>
                        </a:rPr>
                        <a:t>heads</a:t>
                      </a:r>
                      <a:r>
                        <a:rPr lang="pt-BR" sz="1200" b="0" dirty="0">
                          <a:effectLst/>
                          <a:latin typeface="Google Sans"/>
                        </a:rPr>
                        <a:t>/ Dimensões</a:t>
                      </a:r>
                    </a:p>
                  </a:txBody>
                  <a:tcPr anchor="ctr"/>
                </a:tc>
                <a:tc>
                  <a:txBody>
                    <a:bodyPr/>
                    <a:lstStyle/>
                    <a:p>
                      <a:pPr algn="ctr"/>
                      <a:r>
                        <a:rPr lang="pt-BR" sz="1200" b="0" dirty="0">
                          <a:effectLst/>
                          <a:latin typeface="Google Sans"/>
                        </a:rPr>
                        <a:t>Tamanho do Batch</a:t>
                      </a:r>
                    </a:p>
                  </a:txBody>
                  <a:tcPr anchor="ctr"/>
                </a:tc>
                <a:tc>
                  <a:txBody>
                    <a:bodyPr/>
                    <a:lstStyle/>
                    <a:p>
                      <a:pPr algn="ctr"/>
                      <a:r>
                        <a:rPr lang="pt-BR" sz="1200" b="0" dirty="0">
                          <a:effectLst/>
                          <a:latin typeface="Google Sans"/>
                        </a:rPr>
                        <a:t>Épocas</a:t>
                      </a:r>
                    </a:p>
                  </a:txBody>
                  <a:tcPr anchor="ctr"/>
                </a:tc>
                <a:tc>
                  <a:txBody>
                    <a:bodyPr/>
                    <a:lstStyle/>
                    <a:p>
                      <a:pPr algn="ctr"/>
                      <a:r>
                        <a:rPr lang="pt-BR" sz="1200" b="0" dirty="0" err="1">
                          <a:effectLst/>
                          <a:latin typeface="Google Sans"/>
                        </a:rPr>
                        <a:t>Dropout</a:t>
                      </a:r>
                      <a:r>
                        <a:rPr lang="pt-BR" sz="1200" b="0" dirty="0">
                          <a:effectLst/>
                          <a:latin typeface="Google Sans"/>
                        </a:rPr>
                        <a:t>/ Learning Rate</a:t>
                      </a:r>
                    </a:p>
                  </a:txBody>
                  <a:tcPr anchor="ctr"/>
                </a:tc>
                <a:tc>
                  <a:txBody>
                    <a:bodyPr/>
                    <a:lstStyle/>
                    <a:p>
                      <a:pPr algn="ctr"/>
                      <a:r>
                        <a:rPr lang="pt-BR" sz="1200" b="0" dirty="0">
                          <a:effectLst/>
                          <a:latin typeface="Google Sans"/>
                        </a:rPr>
                        <a:t>Outros Parâmetros</a:t>
                      </a:r>
                    </a:p>
                  </a:txBody>
                  <a:tcPr anchor="ctr"/>
                </a:tc>
                <a:extLst>
                  <a:ext uri="{0D108BD9-81ED-4DB2-BD59-A6C34878D82A}">
                    <a16:rowId xmlns:a16="http://schemas.microsoft.com/office/drawing/2014/main" val="1623988981"/>
                  </a:ext>
                </a:extLst>
              </a:tr>
              <a:tr h="639601">
                <a:tc>
                  <a:txBody>
                    <a:bodyPr/>
                    <a:lstStyle/>
                    <a:p>
                      <a:pPr algn="ctr"/>
                      <a:r>
                        <a:rPr lang="pt-BR" sz="1200" b="0">
                          <a:effectLst/>
                          <a:latin typeface="Google Sans"/>
                        </a:rPr>
                        <a:t>LSTM</a:t>
                      </a:r>
                    </a:p>
                  </a:txBody>
                  <a:tcPr marL="152400" marR="152400" marT="152400" marB="152400" anchor="ctr"/>
                </a:tc>
                <a:tc>
                  <a:txBody>
                    <a:bodyPr/>
                    <a:lstStyle/>
                    <a:p>
                      <a:pPr algn="ctr"/>
                      <a:r>
                        <a:rPr lang="pt-BR" sz="1200" b="0">
                          <a:effectLst/>
                          <a:latin typeface="Google Sans"/>
                        </a:rPr>
                        <a:t>36</a:t>
                      </a:r>
                    </a:p>
                  </a:txBody>
                  <a:tcPr marL="152400" marR="152400" marT="152400" marB="152400" anchor="ctr"/>
                </a:tc>
                <a:tc>
                  <a:txBody>
                    <a:bodyPr/>
                    <a:lstStyle/>
                    <a:p>
                      <a:pPr algn="ctr"/>
                      <a:r>
                        <a:rPr lang="pt-BR" sz="1200" b="0">
                          <a:effectLst/>
                          <a:latin typeface="Google Sans"/>
                        </a:rPr>
                        <a:t>Não especificado</a:t>
                      </a:r>
                    </a:p>
                  </a:txBody>
                  <a:tcPr marL="152400" marR="152400" marT="152400" marB="152400" anchor="ctr"/>
                </a:tc>
                <a:tc>
                  <a:txBody>
                    <a:bodyPr/>
                    <a:lstStyle/>
                    <a:p>
                      <a:pPr algn="ctr"/>
                      <a:r>
                        <a:rPr lang="pt-BR" sz="1200" b="0" dirty="0">
                          <a:effectLst/>
                          <a:latin typeface="Google Sans"/>
                        </a:rPr>
                        <a:t>32</a:t>
                      </a:r>
                    </a:p>
                  </a:txBody>
                  <a:tcPr marL="152400" marR="152400" marT="152400" marB="152400" anchor="ctr"/>
                </a:tc>
                <a:tc>
                  <a:txBody>
                    <a:bodyPr/>
                    <a:lstStyle/>
                    <a:p>
                      <a:pPr algn="ctr"/>
                      <a:r>
                        <a:rPr lang="pt-BR" sz="1200" b="0">
                          <a:effectLst/>
                          <a:latin typeface="Google Sans"/>
                        </a:rPr>
                        <a:t>134</a:t>
                      </a:r>
                    </a:p>
                  </a:txBody>
                  <a:tcPr marL="152400" marR="152400" marT="152400" marB="152400" anchor="ctr"/>
                </a:tc>
                <a:tc>
                  <a:txBody>
                    <a:bodyPr/>
                    <a:lstStyle/>
                    <a:p>
                      <a:pPr algn="ctr"/>
                      <a:r>
                        <a:rPr lang="pt-BR" sz="1200" b="0">
                          <a:effectLst/>
                          <a:latin typeface="Google Sans"/>
                        </a:rPr>
                        <a:t>Não especificado</a:t>
                      </a:r>
                    </a:p>
                  </a:txBody>
                  <a:tcPr marL="152400" marR="152400" marT="152400" marB="152400" anchor="ctr"/>
                </a:tc>
                <a:tc>
                  <a:txBody>
                    <a:bodyPr/>
                    <a:lstStyle/>
                    <a:p>
                      <a:pPr algn="ctr"/>
                      <a:r>
                        <a:rPr lang="pt-BR" sz="1200" b="0" dirty="0">
                          <a:effectLst/>
                          <a:latin typeface="Google Sans"/>
                        </a:rPr>
                        <a:t>Não especificado</a:t>
                      </a:r>
                    </a:p>
                  </a:txBody>
                  <a:tcPr marL="152400" marR="152400" marT="152400" marB="152400" anchor="ctr"/>
                </a:tc>
                <a:extLst>
                  <a:ext uri="{0D108BD9-81ED-4DB2-BD59-A6C34878D82A}">
                    <a16:rowId xmlns:a16="http://schemas.microsoft.com/office/drawing/2014/main" val="1796935355"/>
                  </a:ext>
                </a:extLst>
              </a:tr>
              <a:tr h="639601">
                <a:tc>
                  <a:txBody>
                    <a:bodyPr/>
                    <a:lstStyle/>
                    <a:p>
                      <a:pPr algn="ctr"/>
                      <a:r>
                        <a:rPr lang="pt-BR" sz="1200" b="0">
                          <a:effectLst/>
                          <a:latin typeface="Google Sans"/>
                        </a:rPr>
                        <a:t>GRU</a:t>
                      </a:r>
                    </a:p>
                  </a:txBody>
                  <a:tcPr marL="152400" marR="152400" marT="152400" marB="152400" anchor="ctr"/>
                </a:tc>
                <a:tc>
                  <a:txBody>
                    <a:bodyPr/>
                    <a:lstStyle/>
                    <a:p>
                      <a:pPr algn="ctr"/>
                      <a:r>
                        <a:rPr lang="pt-BR" sz="1200" b="0">
                          <a:effectLst/>
                          <a:latin typeface="Google Sans"/>
                        </a:rPr>
                        <a:t>Não especificado</a:t>
                      </a:r>
                    </a:p>
                  </a:txBody>
                  <a:tcPr marL="152400" marR="152400" marT="152400" marB="152400" anchor="ctr"/>
                </a:tc>
                <a:tc>
                  <a:txBody>
                    <a:bodyPr/>
                    <a:lstStyle/>
                    <a:p>
                      <a:pPr algn="ctr"/>
                      <a:r>
                        <a:rPr lang="pt-BR" sz="1200" b="0">
                          <a:effectLst/>
                          <a:latin typeface="Google Sans"/>
                        </a:rPr>
                        <a:t>Não especificado</a:t>
                      </a:r>
                    </a:p>
                  </a:txBody>
                  <a:tcPr marL="152400" marR="152400" marT="152400" marB="152400" anchor="ctr"/>
                </a:tc>
                <a:tc>
                  <a:txBody>
                    <a:bodyPr/>
                    <a:lstStyle/>
                    <a:p>
                      <a:pPr algn="ctr"/>
                      <a:r>
                        <a:rPr lang="pt-BR" sz="1200" b="0">
                          <a:effectLst/>
                          <a:latin typeface="Google Sans"/>
                        </a:rPr>
                        <a:t>32</a:t>
                      </a:r>
                    </a:p>
                  </a:txBody>
                  <a:tcPr marL="152400" marR="152400" marT="152400" marB="152400" anchor="ctr"/>
                </a:tc>
                <a:tc>
                  <a:txBody>
                    <a:bodyPr/>
                    <a:lstStyle/>
                    <a:p>
                      <a:pPr algn="ctr"/>
                      <a:r>
                        <a:rPr lang="pt-BR" sz="1200" b="0">
                          <a:effectLst/>
                          <a:latin typeface="Google Sans"/>
                        </a:rPr>
                        <a:t>50</a:t>
                      </a:r>
                    </a:p>
                  </a:txBody>
                  <a:tcPr marL="152400" marR="152400" marT="152400" marB="152400" anchor="ctr"/>
                </a:tc>
                <a:tc>
                  <a:txBody>
                    <a:bodyPr/>
                    <a:lstStyle/>
                    <a:p>
                      <a:pPr algn="ctr"/>
                      <a:r>
                        <a:rPr lang="pt-BR" sz="1200" b="0">
                          <a:effectLst/>
                          <a:latin typeface="Google Sans"/>
                        </a:rPr>
                        <a:t>Não especificado</a:t>
                      </a:r>
                    </a:p>
                  </a:txBody>
                  <a:tcPr marL="152400" marR="152400" marT="152400" marB="152400" anchor="ctr"/>
                </a:tc>
                <a:tc>
                  <a:txBody>
                    <a:bodyPr/>
                    <a:lstStyle/>
                    <a:p>
                      <a:pPr algn="ctr"/>
                      <a:r>
                        <a:rPr lang="pt-BR" sz="1200" b="0" dirty="0">
                          <a:effectLst/>
                          <a:latin typeface="Google Sans"/>
                        </a:rPr>
                        <a:t>Não especificado</a:t>
                      </a:r>
                    </a:p>
                  </a:txBody>
                  <a:tcPr marL="152400" marR="152400" marT="152400" marB="152400" anchor="ctr"/>
                </a:tc>
                <a:extLst>
                  <a:ext uri="{0D108BD9-81ED-4DB2-BD59-A6C34878D82A}">
                    <a16:rowId xmlns:a16="http://schemas.microsoft.com/office/drawing/2014/main" val="3410822157"/>
                  </a:ext>
                </a:extLst>
              </a:tr>
              <a:tr h="639601">
                <a:tc>
                  <a:txBody>
                    <a:bodyPr/>
                    <a:lstStyle/>
                    <a:p>
                      <a:pPr algn="ctr"/>
                      <a:r>
                        <a:rPr lang="pt-BR" sz="1200" b="0">
                          <a:effectLst/>
                          <a:latin typeface="Google Sans"/>
                        </a:rPr>
                        <a:t>Transformers</a:t>
                      </a:r>
                    </a:p>
                  </a:txBody>
                  <a:tcPr marL="152400" marR="152400" marT="152400" marB="152400" anchor="ctr"/>
                </a:tc>
                <a:tc>
                  <a:txBody>
                    <a:bodyPr/>
                    <a:lstStyle/>
                    <a:p>
                      <a:pPr algn="ctr"/>
                      <a:r>
                        <a:rPr lang="pt-BR" sz="1200" b="0">
                          <a:effectLst/>
                          <a:latin typeface="Google Sans"/>
                        </a:rPr>
                        <a:t>Não especificado</a:t>
                      </a:r>
                    </a:p>
                  </a:txBody>
                  <a:tcPr marL="152400" marR="152400" marT="152400" marB="152400" anchor="ctr"/>
                </a:tc>
                <a:tc>
                  <a:txBody>
                    <a:bodyPr/>
                    <a:lstStyle/>
                    <a:p>
                      <a:pPr algn="ctr"/>
                      <a:r>
                        <a:rPr lang="pt-BR" sz="1200" b="0" dirty="0">
                          <a:effectLst/>
                          <a:latin typeface="Google Sans"/>
                        </a:rPr>
                        <a:t>8 cabeças, 217; 433</a:t>
                      </a:r>
                    </a:p>
                  </a:txBody>
                  <a:tcPr marL="152400" marR="152400" marT="152400" marB="152400" anchor="ctr"/>
                </a:tc>
                <a:tc>
                  <a:txBody>
                    <a:bodyPr/>
                    <a:lstStyle/>
                    <a:p>
                      <a:pPr algn="ctr"/>
                      <a:r>
                        <a:rPr lang="pt-BR" sz="1200" b="0" dirty="0">
                          <a:effectLst/>
                          <a:latin typeface="Google Sans"/>
                        </a:rPr>
                        <a:t>Não especificado</a:t>
                      </a:r>
                    </a:p>
                  </a:txBody>
                  <a:tcPr marL="152400" marR="152400" marT="152400" marB="152400" anchor="ctr"/>
                </a:tc>
                <a:tc>
                  <a:txBody>
                    <a:bodyPr/>
                    <a:lstStyle/>
                    <a:p>
                      <a:pPr algn="ctr"/>
                      <a:r>
                        <a:rPr lang="pt-BR" sz="1200" b="0">
                          <a:effectLst/>
                          <a:latin typeface="Google Sans"/>
                        </a:rPr>
                        <a:t>50</a:t>
                      </a:r>
                    </a:p>
                  </a:txBody>
                  <a:tcPr marL="152400" marR="152400" marT="152400" marB="152400" anchor="ctr"/>
                </a:tc>
                <a:tc>
                  <a:txBody>
                    <a:bodyPr/>
                    <a:lstStyle/>
                    <a:p>
                      <a:pPr algn="ctr"/>
                      <a:r>
                        <a:rPr lang="pt-BR" sz="1200" b="0">
                          <a:effectLst/>
                          <a:latin typeface="Google Sans"/>
                        </a:rPr>
                        <a:t>Não especificado</a:t>
                      </a:r>
                    </a:p>
                  </a:txBody>
                  <a:tcPr marL="152400" marR="152400" marT="152400" marB="152400" anchor="ctr"/>
                </a:tc>
                <a:tc>
                  <a:txBody>
                    <a:bodyPr/>
                    <a:lstStyle/>
                    <a:p>
                      <a:pPr algn="ctr"/>
                      <a:r>
                        <a:rPr lang="pt-BR" sz="1200" b="0">
                          <a:effectLst/>
                          <a:latin typeface="Google Sans"/>
                        </a:rPr>
                        <a:t>2 camadas</a:t>
                      </a:r>
                    </a:p>
                  </a:txBody>
                  <a:tcPr marL="152400" marR="152400" marT="152400" marB="152400" anchor="ctr"/>
                </a:tc>
                <a:extLst>
                  <a:ext uri="{0D108BD9-81ED-4DB2-BD59-A6C34878D82A}">
                    <a16:rowId xmlns:a16="http://schemas.microsoft.com/office/drawing/2014/main" val="2360254100"/>
                  </a:ext>
                </a:extLst>
              </a:tr>
              <a:tr h="639601">
                <a:tc>
                  <a:txBody>
                    <a:bodyPr/>
                    <a:lstStyle/>
                    <a:p>
                      <a:pPr algn="ctr"/>
                      <a:r>
                        <a:rPr lang="pt-BR" sz="1200" b="0">
                          <a:effectLst/>
                          <a:latin typeface="Google Sans"/>
                        </a:rPr>
                        <a:t>RNN</a:t>
                      </a:r>
                    </a:p>
                  </a:txBody>
                  <a:tcPr marL="152400" marR="152400" marT="152400" marB="152400" anchor="ctr"/>
                </a:tc>
                <a:tc>
                  <a:txBody>
                    <a:bodyPr/>
                    <a:lstStyle/>
                    <a:p>
                      <a:pPr algn="ctr"/>
                      <a:r>
                        <a:rPr lang="pt-BR" sz="1200" b="0" dirty="0">
                          <a:effectLst/>
                          <a:latin typeface="Google Sans"/>
                        </a:rPr>
                        <a:t>119</a:t>
                      </a:r>
                    </a:p>
                  </a:txBody>
                  <a:tcPr marL="152400" marR="152400" marT="152400" marB="152400" anchor="ctr"/>
                </a:tc>
                <a:tc>
                  <a:txBody>
                    <a:bodyPr/>
                    <a:lstStyle/>
                    <a:p>
                      <a:pPr algn="ctr"/>
                      <a:r>
                        <a:rPr lang="pt-BR" sz="1200" b="0">
                          <a:effectLst/>
                          <a:latin typeface="Google Sans"/>
                        </a:rPr>
                        <a:t>Não especificado</a:t>
                      </a:r>
                    </a:p>
                  </a:txBody>
                  <a:tcPr marL="152400" marR="152400" marT="152400" marB="152400" anchor="ctr"/>
                </a:tc>
                <a:tc>
                  <a:txBody>
                    <a:bodyPr/>
                    <a:lstStyle/>
                    <a:p>
                      <a:pPr algn="ctr"/>
                      <a:r>
                        <a:rPr lang="pt-BR" sz="1200" b="0">
                          <a:effectLst/>
                          <a:latin typeface="Google Sans"/>
                        </a:rPr>
                        <a:t>16</a:t>
                      </a:r>
                    </a:p>
                  </a:txBody>
                  <a:tcPr marL="152400" marR="152400" marT="152400" marB="152400" anchor="ctr"/>
                </a:tc>
                <a:tc>
                  <a:txBody>
                    <a:bodyPr/>
                    <a:lstStyle/>
                    <a:p>
                      <a:pPr algn="ctr"/>
                      <a:r>
                        <a:rPr lang="pt-BR" sz="1200" b="0" dirty="0">
                          <a:effectLst/>
                          <a:latin typeface="Google Sans"/>
                        </a:rPr>
                        <a:t>50</a:t>
                      </a:r>
                    </a:p>
                  </a:txBody>
                  <a:tcPr marL="152400" marR="152400" marT="152400" marB="152400" anchor="ctr"/>
                </a:tc>
                <a:tc>
                  <a:txBody>
                    <a:bodyPr/>
                    <a:lstStyle/>
                    <a:p>
                      <a:pPr algn="ctr"/>
                      <a:r>
                        <a:rPr lang="pt-BR" sz="1200" b="0">
                          <a:effectLst/>
                          <a:latin typeface="Google Sans"/>
                        </a:rPr>
                        <a:t>Não especificado</a:t>
                      </a:r>
                    </a:p>
                  </a:txBody>
                  <a:tcPr marL="152400" marR="152400" marT="152400" marB="152400" anchor="ctr"/>
                </a:tc>
                <a:tc>
                  <a:txBody>
                    <a:bodyPr/>
                    <a:lstStyle/>
                    <a:p>
                      <a:pPr algn="ctr"/>
                      <a:r>
                        <a:rPr lang="pt-BR" sz="1200" b="0">
                          <a:effectLst/>
                          <a:latin typeface="Google Sans"/>
                        </a:rPr>
                        <a:t>Não especificado</a:t>
                      </a:r>
                    </a:p>
                  </a:txBody>
                  <a:tcPr marL="152400" marR="152400" marT="152400" marB="152400" anchor="ctr"/>
                </a:tc>
                <a:extLst>
                  <a:ext uri="{0D108BD9-81ED-4DB2-BD59-A6C34878D82A}">
                    <a16:rowId xmlns:a16="http://schemas.microsoft.com/office/drawing/2014/main" val="3610647813"/>
                  </a:ext>
                </a:extLst>
              </a:tr>
              <a:tr h="977609">
                <a:tc>
                  <a:txBody>
                    <a:bodyPr/>
                    <a:lstStyle/>
                    <a:p>
                      <a:pPr algn="ctr"/>
                      <a:r>
                        <a:rPr lang="pt-BR" sz="1200" b="0">
                          <a:effectLst/>
                          <a:latin typeface="Google Sans"/>
                        </a:rPr>
                        <a:t>CNN</a:t>
                      </a:r>
                    </a:p>
                  </a:txBody>
                  <a:tcPr marL="152400" marR="152400" marT="152400" marB="152400" anchor="ctr"/>
                </a:tc>
                <a:tc>
                  <a:txBody>
                    <a:bodyPr/>
                    <a:lstStyle/>
                    <a:p>
                      <a:pPr algn="ctr"/>
                      <a:r>
                        <a:rPr lang="pt-BR" sz="1200" b="0">
                          <a:effectLst/>
                          <a:latin typeface="Google Sans"/>
                        </a:rPr>
                        <a:t>Não especificado</a:t>
                      </a:r>
                    </a:p>
                  </a:txBody>
                  <a:tcPr marL="152400" marR="152400" marT="152400" marB="152400" anchor="ctr"/>
                </a:tc>
                <a:tc>
                  <a:txBody>
                    <a:bodyPr/>
                    <a:lstStyle/>
                    <a:p>
                      <a:pPr algn="ctr"/>
                      <a:r>
                        <a:rPr lang="pt-BR" sz="1200" b="0">
                          <a:effectLst/>
                          <a:latin typeface="Google Sans"/>
                        </a:rPr>
                        <a:t>Não especificado</a:t>
                      </a:r>
                    </a:p>
                  </a:txBody>
                  <a:tcPr marL="152400" marR="152400" marT="152400" marB="152400" anchor="ctr"/>
                </a:tc>
                <a:tc>
                  <a:txBody>
                    <a:bodyPr/>
                    <a:lstStyle/>
                    <a:p>
                      <a:pPr algn="ctr"/>
                      <a:r>
                        <a:rPr lang="pt-BR" sz="1200" b="0">
                          <a:effectLst/>
                          <a:latin typeface="Google Sans"/>
                        </a:rPr>
                        <a:t>58</a:t>
                      </a:r>
                    </a:p>
                  </a:txBody>
                  <a:tcPr marL="152400" marR="152400" marT="152400" marB="152400" anchor="ctr"/>
                </a:tc>
                <a:tc>
                  <a:txBody>
                    <a:bodyPr/>
                    <a:lstStyle/>
                    <a:p>
                      <a:pPr algn="ctr"/>
                      <a:r>
                        <a:rPr lang="pt-BR" sz="1200" b="0">
                          <a:effectLst/>
                          <a:latin typeface="Google Sans"/>
                        </a:rPr>
                        <a:t>63</a:t>
                      </a:r>
                    </a:p>
                  </a:txBody>
                  <a:tcPr marL="152400" marR="152400" marT="152400" marB="152400" anchor="ctr"/>
                </a:tc>
                <a:tc>
                  <a:txBody>
                    <a:bodyPr/>
                    <a:lstStyle/>
                    <a:p>
                      <a:pPr algn="ctr"/>
                      <a:r>
                        <a:rPr lang="pt-BR" sz="1200" b="0">
                          <a:effectLst/>
                          <a:latin typeface="Google Sans"/>
                        </a:rPr>
                        <a:t>0,267; 0,0006458</a:t>
                      </a:r>
                    </a:p>
                  </a:txBody>
                  <a:tcPr marL="152400" marR="152400" marT="152400" marB="152400" anchor="ctr"/>
                </a:tc>
                <a:tc>
                  <a:txBody>
                    <a:bodyPr/>
                    <a:lstStyle/>
                    <a:p>
                      <a:pPr algn="ctr"/>
                      <a:r>
                        <a:rPr lang="pt-BR" sz="1200" b="0">
                          <a:effectLst/>
                          <a:latin typeface="Google Sans"/>
                        </a:rPr>
                        <a:t>Kernel: 5, Densas: 1, Verbosidade: 0</a:t>
                      </a:r>
                    </a:p>
                  </a:txBody>
                  <a:tcPr marL="152400" marR="152400" marT="152400" marB="152400" anchor="ctr"/>
                </a:tc>
                <a:extLst>
                  <a:ext uri="{0D108BD9-81ED-4DB2-BD59-A6C34878D82A}">
                    <a16:rowId xmlns:a16="http://schemas.microsoft.com/office/drawing/2014/main" val="2619942978"/>
                  </a:ext>
                </a:extLst>
              </a:tr>
              <a:tr h="797524">
                <a:tc>
                  <a:txBody>
                    <a:bodyPr/>
                    <a:lstStyle/>
                    <a:p>
                      <a:pPr algn="ctr"/>
                      <a:r>
                        <a:rPr lang="pt-BR" sz="1200" b="0">
                          <a:effectLst/>
                          <a:latin typeface="Google Sans"/>
                        </a:rPr>
                        <a:t>ANN</a:t>
                      </a:r>
                    </a:p>
                  </a:txBody>
                  <a:tcPr marL="152400" marR="152400" marT="152400" marB="152400" anchor="ctr"/>
                </a:tc>
                <a:tc>
                  <a:txBody>
                    <a:bodyPr/>
                    <a:lstStyle/>
                    <a:p>
                      <a:pPr algn="ctr"/>
                      <a:r>
                        <a:rPr lang="pt-BR" sz="1200" b="0">
                          <a:effectLst/>
                          <a:latin typeface="Google Sans"/>
                        </a:rPr>
                        <a:t>109</a:t>
                      </a:r>
                    </a:p>
                  </a:txBody>
                  <a:tcPr marL="152400" marR="152400" marT="152400" marB="152400" anchor="ctr"/>
                </a:tc>
                <a:tc>
                  <a:txBody>
                    <a:bodyPr/>
                    <a:lstStyle/>
                    <a:p>
                      <a:pPr algn="ctr"/>
                      <a:r>
                        <a:rPr lang="pt-BR" sz="1200" b="0">
                          <a:effectLst/>
                          <a:latin typeface="Google Sans"/>
                        </a:rPr>
                        <a:t>Não especificado</a:t>
                      </a:r>
                    </a:p>
                  </a:txBody>
                  <a:tcPr marL="152400" marR="152400" marT="152400" marB="152400" anchor="ctr"/>
                </a:tc>
                <a:tc>
                  <a:txBody>
                    <a:bodyPr/>
                    <a:lstStyle/>
                    <a:p>
                      <a:pPr algn="ctr"/>
                      <a:r>
                        <a:rPr lang="pt-BR" sz="1200" b="0">
                          <a:effectLst/>
                          <a:latin typeface="Google Sans"/>
                        </a:rPr>
                        <a:t>31</a:t>
                      </a:r>
                    </a:p>
                  </a:txBody>
                  <a:tcPr marL="152400" marR="152400" marT="152400" marB="152400" anchor="ctr"/>
                </a:tc>
                <a:tc>
                  <a:txBody>
                    <a:bodyPr/>
                    <a:lstStyle/>
                    <a:p>
                      <a:pPr algn="ctr"/>
                      <a:r>
                        <a:rPr lang="pt-BR" sz="1200" b="0">
                          <a:effectLst/>
                          <a:latin typeface="Google Sans"/>
                        </a:rPr>
                        <a:t>98</a:t>
                      </a:r>
                    </a:p>
                  </a:txBody>
                  <a:tcPr marL="152400" marR="152400" marT="152400" marB="152400" anchor="ctr"/>
                </a:tc>
                <a:tc>
                  <a:txBody>
                    <a:bodyPr/>
                    <a:lstStyle/>
                    <a:p>
                      <a:pPr algn="ctr"/>
                      <a:r>
                        <a:rPr lang="pt-BR" sz="1200" b="0">
                          <a:effectLst/>
                          <a:latin typeface="Google Sans"/>
                        </a:rPr>
                        <a:t>0,209, 0,00282</a:t>
                      </a:r>
                    </a:p>
                  </a:txBody>
                  <a:tcPr marL="152400" marR="152400" marT="152400" marB="152400" anchor="ctr"/>
                </a:tc>
                <a:tc>
                  <a:txBody>
                    <a:bodyPr/>
                    <a:lstStyle/>
                    <a:p>
                      <a:pPr algn="ctr"/>
                      <a:r>
                        <a:rPr lang="pt-BR" sz="1200" b="0" dirty="0">
                          <a:effectLst/>
                          <a:latin typeface="Google Sans"/>
                        </a:rPr>
                        <a:t>Densas: 1, Verbosidade: 1</a:t>
                      </a:r>
                    </a:p>
                  </a:txBody>
                  <a:tcPr marL="152400" marR="152400" marT="152400" marB="152400" anchor="ctr"/>
                </a:tc>
                <a:extLst>
                  <a:ext uri="{0D108BD9-81ED-4DB2-BD59-A6C34878D82A}">
                    <a16:rowId xmlns:a16="http://schemas.microsoft.com/office/drawing/2014/main" val="1724873222"/>
                  </a:ext>
                </a:extLst>
              </a:tr>
            </a:tbl>
          </a:graphicData>
        </a:graphic>
      </p:graphicFrame>
      <p:sp>
        <p:nvSpPr>
          <p:cNvPr id="11" name="CaixaDeTexto 10">
            <a:extLst>
              <a:ext uri="{FF2B5EF4-FFF2-40B4-BE49-F238E27FC236}">
                <a16:creationId xmlns:a16="http://schemas.microsoft.com/office/drawing/2014/main" id="{710C4C08-A44D-D323-FC0D-3B68BC5F173B}"/>
              </a:ext>
            </a:extLst>
          </p:cNvPr>
          <p:cNvSpPr txBox="1"/>
          <p:nvPr/>
        </p:nvSpPr>
        <p:spPr>
          <a:xfrm>
            <a:off x="2643212" y="1076880"/>
            <a:ext cx="6905576" cy="369332"/>
          </a:xfrm>
          <a:prstGeom prst="rect">
            <a:avLst/>
          </a:prstGeom>
          <a:noFill/>
        </p:spPr>
        <p:txBody>
          <a:bodyPr wrap="square" rtlCol="0">
            <a:spAutoFit/>
          </a:bodyPr>
          <a:lstStyle/>
          <a:p>
            <a:r>
              <a:rPr lang="pt-BR" b="1" dirty="0"/>
              <a:t>Tabela 4: Resumo dos Hiperparâmetros dos Modelos de Redes Neurais</a:t>
            </a:r>
          </a:p>
        </p:txBody>
      </p:sp>
    </p:spTree>
    <p:extLst>
      <p:ext uri="{BB962C8B-B14F-4D97-AF65-F5344CB8AC3E}">
        <p14:creationId xmlns:p14="http://schemas.microsoft.com/office/powerpoint/2010/main" val="732043708"/>
      </p:ext>
    </p:extLst>
  </p:cSld>
  <p:clrMapOvr>
    <a:masterClrMapping/>
  </p:clrMapOvr>
  <mc:AlternateContent xmlns:mc="http://schemas.openxmlformats.org/markup-compatibility/2006" xmlns:p14="http://schemas.microsoft.com/office/powerpoint/2010/main">
    <mc:Choice Requires="p14">
      <p:transition spd="slow" p14:dur="2000" advTm="24827"/>
    </mc:Choice>
    <mc:Fallback xmlns="">
      <p:transition spd="slow" advTm="24827"/>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803C4240-AD3D-EF68-F2C2-A106DB2AE9E4}"/>
              </a:ext>
            </a:extLst>
          </p:cNvPr>
          <p:cNvSpPr>
            <a:spLocks noGrp="1"/>
          </p:cNvSpPr>
          <p:nvPr>
            <p:ph idx="1"/>
          </p:nvPr>
        </p:nvSpPr>
        <p:spPr>
          <a:xfrm>
            <a:off x="333265" y="1941340"/>
            <a:ext cx="6965095" cy="4009293"/>
          </a:xfrm>
        </p:spPr>
        <p:txBody>
          <a:bodyPr/>
          <a:lstStyle/>
          <a:p>
            <a:pPr eaLnBrk="1" fontAlgn="auto" hangingPunct="1">
              <a:spcAft>
                <a:spcPts val="0"/>
              </a:spcAft>
              <a:defRPr/>
            </a:pPr>
            <a:r>
              <a:rPr lang="pt-BR" sz="2000" dirty="0">
                <a:solidFill>
                  <a:schemeClr val="tx1"/>
                </a:solidFill>
              </a:rPr>
              <a:t>Os hiperparâmetros otimizados pelo Optuna foram obtidos usando o algoritmo TPE (do inglês </a:t>
            </a:r>
            <a:r>
              <a:rPr lang="pt-BR" sz="2000" i="1" dirty="0">
                <a:solidFill>
                  <a:schemeClr val="tx1"/>
                </a:solidFill>
              </a:rPr>
              <a:t>Tree-</a:t>
            </a:r>
            <a:r>
              <a:rPr lang="pt-BR" sz="2000" i="1" dirty="0" err="1">
                <a:solidFill>
                  <a:schemeClr val="tx1"/>
                </a:solidFill>
              </a:rPr>
              <a:t>structured</a:t>
            </a:r>
            <a:r>
              <a:rPr lang="pt-BR" sz="2000" i="1" dirty="0">
                <a:solidFill>
                  <a:schemeClr val="tx1"/>
                </a:solidFill>
              </a:rPr>
              <a:t> </a:t>
            </a:r>
            <a:r>
              <a:rPr lang="pt-BR" sz="2000" i="1" dirty="0" err="1">
                <a:solidFill>
                  <a:schemeClr val="tx1"/>
                </a:solidFill>
              </a:rPr>
              <a:t>Parzen</a:t>
            </a:r>
            <a:r>
              <a:rPr lang="pt-BR" sz="2000" i="1" dirty="0">
                <a:solidFill>
                  <a:schemeClr val="tx1"/>
                </a:solidFill>
              </a:rPr>
              <a:t> </a:t>
            </a:r>
            <a:r>
              <a:rPr lang="pt-BR" sz="2000" i="1" dirty="0" err="1">
                <a:solidFill>
                  <a:schemeClr val="tx1"/>
                </a:solidFill>
              </a:rPr>
              <a:t>Estimator</a:t>
            </a:r>
            <a:r>
              <a:rPr lang="pt-BR" sz="2000" dirty="0">
                <a:solidFill>
                  <a:schemeClr val="tx1"/>
                </a:solidFill>
              </a:rPr>
              <a:t>).</a:t>
            </a:r>
            <a:endParaRPr sz="2000" dirty="0">
              <a:solidFill>
                <a:schemeClr val="tx1"/>
              </a:solidFill>
            </a:endParaRPr>
          </a:p>
        </p:txBody>
      </p:sp>
      <p:sp>
        <p:nvSpPr>
          <p:cNvPr id="4" name="Espaço Reservado para Texto 3">
            <a:extLst>
              <a:ext uri="{FF2B5EF4-FFF2-40B4-BE49-F238E27FC236}">
                <a16:creationId xmlns:a16="http://schemas.microsoft.com/office/drawing/2014/main" id="{269854B2-6F82-B787-2A08-8A25D70549AE}"/>
              </a:ext>
            </a:extLst>
          </p:cNvPr>
          <p:cNvSpPr>
            <a:spLocks noGrp="1"/>
          </p:cNvSpPr>
          <p:nvPr>
            <p:ph type="body" idx="10"/>
          </p:nvPr>
        </p:nvSpPr>
        <p:spPr>
          <a:xfrm>
            <a:off x="912813" y="558800"/>
            <a:ext cx="10366375" cy="887413"/>
          </a:xfrm>
        </p:spPr>
        <p:txBody>
          <a:bodyPr/>
          <a:lstStyle/>
          <a:p>
            <a:pPr eaLnBrk="1" fontAlgn="auto" hangingPunct="1">
              <a:spcAft>
                <a:spcPts val="0"/>
              </a:spcAft>
              <a:defRPr/>
            </a:pPr>
            <a:r>
              <a:rPr lang="pt-BR" dirty="0"/>
              <a:t>Hiperparâmetros</a:t>
            </a:r>
            <a:endParaRPr dirty="0"/>
          </a:p>
        </p:txBody>
      </p:sp>
      <p:sp>
        <p:nvSpPr>
          <p:cNvPr id="2" name="Espaço Reservado para Número de Slide 1">
            <a:extLst>
              <a:ext uri="{FF2B5EF4-FFF2-40B4-BE49-F238E27FC236}">
                <a16:creationId xmlns:a16="http://schemas.microsoft.com/office/drawing/2014/main" id="{A6C94C21-B76B-CC23-E108-30D9ED66739B}"/>
              </a:ext>
            </a:extLst>
          </p:cNvPr>
          <p:cNvSpPr>
            <a:spLocks noGrp="1"/>
          </p:cNvSpPr>
          <p:nvPr>
            <p:ph type="sldNum" sz="quarter" idx="4"/>
          </p:nvPr>
        </p:nvSpPr>
        <p:spPr/>
        <p:txBody>
          <a:bodyPr/>
          <a:lstStyle/>
          <a:p>
            <a:fld id="{1EA746C2-75D8-4236-8481-002E8A78D5A9}" type="slidenum">
              <a:rPr lang="pt-BR" smtClean="0">
                <a:solidFill>
                  <a:schemeClr val="tx1"/>
                </a:solidFill>
              </a:rPr>
              <a:t>18</a:t>
            </a:fld>
            <a:endParaRPr lang="pt-BR">
              <a:solidFill>
                <a:schemeClr val="tx1"/>
              </a:solidFill>
            </a:endParaRPr>
          </a:p>
        </p:txBody>
      </p:sp>
    </p:spTree>
    <p:extLst>
      <p:ext uri="{BB962C8B-B14F-4D97-AF65-F5344CB8AC3E}">
        <p14:creationId xmlns:p14="http://schemas.microsoft.com/office/powerpoint/2010/main" val="3985193158"/>
      </p:ext>
    </p:extLst>
  </p:cSld>
  <p:clrMapOvr>
    <a:masterClrMapping/>
  </p:clrMapOvr>
  <mc:AlternateContent xmlns:mc="http://schemas.openxmlformats.org/markup-compatibility/2006" xmlns:p14="http://schemas.microsoft.com/office/powerpoint/2010/main">
    <mc:Choice Requires="p14">
      <p:transition spd="slow" p14:dur="2000" advTm="18744"/>
    </mc:Choice>
    <mc:Fallback xmlns="">
      <p:transition spd="slow" advTm="18744"/>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803C4240-AD3D-EF68-F2C2-A106DB2AE9E4}"/>
              </a:ext>
            </a:extLst>
          </p:cNvPr>
          <p:cNvSpPr>
            <a:spLocks noGrp="1"/>
          </p:cNvSpPr>
          <p:nvPr>
            <p:ph idx="1"/>
          </p:nvPr>
        </p:nvSpPr>
        <p:spPr>
          <a:xfrm>
            <a:off x="333265" y="1941340"/>
            <a:ext cx="6965095" cy="4009293"/>
          </a:xfrm>
        </p:spPr>
        <p:txBody>
          <a:bodyPr/>
          <a:lstStyle/>
          <a:p>
            <a:pPr eaLnBrk="1" fontAlgn="auto" hangingPunct="1">
              <a:spcAft>
                <a:spcPts val="0"/>
              </a:spcAft>
              <a:defRPr/>
            </a:pPr>
            <a:r>
              <a:rPr lang="pt-BR" sz="2000" dirty="0">
                <a:solidFill>
                  <a:schemeClr val="tx1"/>
                </a:solidFill>
              </a:rPr>
              <a:t>Qual é a adequação da pressão atual para atender à demanda diária?</a:t>
            </a:r>
          </a:p>
          <a:p>
            <a:pPr eaLnBrk="1" fontAlgn="auto" hangingPunct="1">
              <a:spcAft>
                <a:spcPts val="0"/>
              </a:spcAft>
              <a:defRPr/>
            </a:pPr>
            <a:r>
              <a:rPr lang="pt-BR" sz="2000" dirty="0">
                <a:solidFill>
                  <a:schemeClr val="tx1"/>
                </a:solidFill>
              </a:rPr>
              <a:t>(Q1) Pressões atuais de PRESSÃO DE SUCÇÃO - PT01 e PRESSÃO DE RECALQUE - PT02 são adequadas. (SARIMAX)</a:t>
            </a:r>
          </a:p>
          <a:p>
            <a:pPr eaLnBrk="1" fontAlgn="auto" hangingPunct="1">
              <a:spcAft>
                <a:spcPts val="0"/>
              </a:spcAft>
              <a:defRPr/>
            </a:pPr>
            <a:r>
              <a:rPr lang="pt-BR" sz="2000" dirty="0">
                <a:solidFill>
                  <a:schemeClr val="tx1"/>
                </a:solidFill>
              </a:rPr>
              <a:t>Percentil 10 das pressões de sucção: 3,48 </a:t>
            </a:r>
            <a:r>
              <a:rPr lang="pt-BR" sz="2000" dirty="0" err="1">
                <a:solidFill>
                  <a:schemeClr val="tx1"/>
                </a:solidFill>
              </a:rPr>
              <a:t>mca</a:t>
            </a:r>
            <a:r>
              <a:rPr lang="pt-BR" sz="2000" dirty="0">
                <a:solidFill>
                  <a:schemeClr val="tx1"/>
                </a:solidFill>
              </a:rPr>
              <a:t> (indicando que 10% dos valores estão abaixo desse limite).</a:t>
            </a:r>
          </a:p>
          <a:p>
            <a:pPr eaLnBrk="1" fontAlgn="auto" hangingPunct="1">
              <a:spcAft>
                <a:spcPts val="0"/>
              </a:spcAft>
              <a:defRPr/>
            </a:pPr>
            <a:r>
              <a:rPr lang="pt-BR" sz="2000" dirty="0">
                <a:solidFill>
                  <a:schemeClr val="tx1"/>
                </a:solidFill>
              </a:rPr>
              <a:t>Percentil 90 das pressões de recalque: 24,02 </a:t>
            </a:r>
            <a:r>
              <a:rPr lang="pt-BR" sz="2000" dirty="0" err="1">
                <a:solidFill>
                  <a:schemeClr val="tx1"/>
                </a:solidFill>
              </a:rPr>
              <a:t>mca</a:t>
            </a:r>
            <a:r>
              <a:rPr lang="pt-BR" sz="2000" dirty="0">
                <a:solidFill>
                  <a:schemeClr val="tx1"/>
                </a:solidFill>
              </a:rPr>
              <a:t> (indicando que 10% dos valores estão acima desse limite).</a:t>
            </a:r>
          </a:p>
          <a:p>
            <a:pPr eaLnBrk="1" fontAlgn="auto" hangingPunct="1">
              <a:spcAft>
                <a:spcPts val="0"/>
              </a:spcAft>
              <a:defRPr/>
            </a:pPr>
            <a:r>
              <a:rPr lang="pt-BR" sz="2000" dirty="0">
                <a:solidFill>
                  <a:schemeClr val="tx1"/>
                </a:solidFill>
              </a:rPr>
              <a:t>As pressões atendem às exigências do sistema, fornecendo a pressão necessária para o abastecimento de água adequado.</a:t>
            </a:r>
            <a:endParaRPr sz="2000" dirty="0">
              <a:solidFill>
                <a:schemeClr val="tx1"/>
              </a:solidFill>
            </a:endParaRPr>
          </a:p>
        </p:txBody>
      </p:sp>
      <p:sp>
        <p:nvSpPr>
          <p:cNvPr id="4" name="Espaço Reservado para Texto 3">
            <a:extLst>
              <a:ext uri="{FF2B5EF4-FFF2-40B4-BE49-F238E27FC236}">
                <a16:creationId xmlns:a16="http://schemas.microsoft.com/office/drawing/2014/main" id="{269854B2-6F82-B787-2A08-8A25D70549AE}"/>
              </a:ext>
            </a:extLst>
          </p:cNvPr>
          <p:cNvSpPr>
            <a:spLocks noGrp="1"/>
          </p:cNvSpPr>
          <p:nvPr>
            <p:ph type="body" idx="10"/>
          </p:nvPr>
        </p:nvSpPr>
        <p:spPr>
          <a:xfrm>
            <a:off x="912813" y="558800"/>
            <a:ext cx="10366375" cy="887413"/>
          </a:xfrm>
        </p:spPr>
        <p:txBody>
          <a:bodyPr/>
          <a:lstStyle/>
          <a:p>
            <a:pPr eaLnBrk="1" fontAlgn="auto" hangingPunct="1">
              <a:spcAft>
                <a:spcPts val="0"/>
              </a:spcAft>
              <a:defRPr/>
            </a:pPr>
            <a:r>
              <a:rPr lang="pt-BR" dirty="0"/>
              <a:t>Estudo de Caso 1: Adequação da Pressão e Vazão em uma Rede de Distribuição de Água</a:t>
            </a:r>
            <a:endParaRPr dirty="0"/>
          </a:p>
        </p:txBody>
      </p:sp>
      <p:sp>
        <p:nvSpPr>
          <p:cNvPr id="2" name="Espaço Reservado para Número de Slide 1">
            <a:extLst>
              <a:ext uri="{FF2B5EF4-FFF2-40B4-BE49-F238E27FC236}">
                <a16:creationId xmlns:a16="http://schemas.microsoft.com/office/drawing/2014/main" id="{A6C94C21-B76B-CC23-E108-30D9ED66739B}"/>
              </a:ext>
            </a:extLst>
          </p:cNvPr>
          <p:cNvSpPr>
            <a:spLocks noGrp="1"/>
          </p:cNvSpPr>
          <p:nvPr>
            <p:ph type="sldNum" sz="quarter" idx="4"/>
          </p:nvPr>
        </p:nvSpPr>
        <p:spPr/>
        <p:txBody>
          <a:bodyPr/>
          <a:lstStyle/>
          <a:p>
            <a:fld id="{1EA746C2-75D8-4236-8481-002E8A78D5A9}" type="slidenum">
              <a:rPr lang="pt-BR" smtClean="0">
                <a:solidFill>
                  <a:schemeClr val="tx1"/>
                </a:solidFill>
              </a:rPr>
              <a:t>19</a:t>
            </a:fld>
            <a:endParaRPr lang="pt-BR">
              <a:solidFill>
                <a:schemeClr val="tx1"/>
              </a:solidFill>
            </a:endParaRPr>
          </a:p>
        </p:txBody>
      </p:sp>
    </p:spTree>
    <p:extLst>
      <p:ext uri="{BB962C8B-B14F-4D97-AF65-F5344CB8AC3E}">
        <p14:creationId xmlns:p14="http://schemas.microsoft.com/office/powerpoint/2010/main" val="1037417072"/>
      </p:ext>
    </p:extLst>
  </p:cSld>
  <p:clrMapOvr>
    <a:masterClrMapping/>
  </p:clrMapOvr>
  <mc:AlternateContent xmlns:mc="http://schemas.openxmlformats.org/markup-compatibility/2006" xmlns:p14="http://schemas.microsoft.com/office/powerpoint/2010/main">
    <mc:Choice Requires="p14">
      <p:transition spd="slow" p14:dur="2000" advTm="127744"/>
    </mc:Choice>
    <mc:Fallback xmlns="">
      <p:transition spd="slow" advTm="127744"/>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803C4240-AD3D-EF68-F2C2-A106DB2AE9E4}"/>
              </a:ext>
            </a:extLst>
          </p:cNvPr>
          <p:cNvSpPr>
            <a:spLocks noGrp="1"/>
          </p:cNvSpPr>
          <p:nvPr>
            <p:ph idx="1"/>
          </p:nvPr>
        </p:nvSpPr>
        <p:spPr>
          <a:xfrm>
            <a:off x="589719" y="2314299"/>
            <a:ext cx="11012557" cy="2229402"/>
          </a:xfrm>
          <a:noFill/>
          <a:ln>
            <a:noFill/>
          </a:ln>
        </p:spPr>
        <p:txBody>
          <a:bodyPr/>
          <a:lstStyle/>
          <a:p>
            <a:pPr algn="just" eaLnBrk="1" fontAlgn="auto" hangingPunct="1">
              <a:spcAft>
                <a:spcPts val="0"/>
              </a:spcAft>
              <a:defRPr/>
            </a:pPr>
            <a:r>
              <a:rPr lang="pt-BR" dirty="0">
                <a:solidFill>
                  <a:schemeClr val="tx1"/>
                </a:solidFill>
              </a:rPr>
              <a:t>A pesquisa é motivada pela situação crítica de abastecimento de água em Curitiba e região metropolitana, onde ocorreu um rodízio de abastecimento com apenas 27,96% da capacidade dos reservatórios, apesar de uma precipitação anual superior à média. (VASCONCELOS, 2020)¹</a:t>
            </a:r>
          </a:p>
        </p:txBody>
      </p:sp>
      <p:sp>
        <p:nvSpPr>
          <p:cNvPr id="4" name="Espaço Reservado para Texto 3">
            <a:extLst>
              <a:ext uri="{FF2B5EF4-FFF2-40B4-BE49-F238E27FC236}">
                <a16:creationId xmlns:a16="http://schemas.microsoft.com/office/drawing/2014/main" id="{269854B2-6F82-B787-2A08-8A25D70549AE}"/>
              </a:ext>
            </a:extLst>
          </p:cNvPr>
          <p:cNvSpPr>
            <a:spLocks noGrp="1"/>
          </p:cNvSpPr>
          <p:nvPr>
            <p:ph type="body" idx="10"/>
          </p:nvPr>
        </p:nvSpPr>
        <p:spPr>
          <a:xfrm>
            <a:off x="912811" y="172278"/>
            <a:ext cx="10366375" cy="1434273"/>
          </a:xfrm>
        </p:spPr>
        <p:txBody>
          <a:bodyPr/>
          <a:lstStyle/>
          <a:p>
            <a:pPr eaLnBrk="1" fontAlgn="auto" hangingPunct="1">
              <a:lnSpc>
                <a:spcPct val="150000"/>
              </a:lnSpc>
              <a:spcAft>
                <a:spcPts val="0"/>
              </a:spcAft>
              <a:defRPr/>
            </a:pPr>
            <a:r>
              <a:rPr lang="pt-BR" dirty="0"/>
              <a:t>Introdução</a:t>
            </a:r>
          </a:p>
          <a:p>
            <a:pPr eaLnBrk="1" fontAlgn="auto" hangingPunct="1">
              <a:lnSpc>
                <a:spcPct val="150000"/>
              </a:lnSpc>
              <a:spcAft>
                <a:spcPts val="0"/>
              </a:spcAft>
              <a:defRPr/>
            </a:pPr>
            <a:r>
              <a:rPr dirty="0"/>
              <a:t>Motivação</a:t>
            </a:r>
          </a:p>
        </p:txBody>
      </p:sp>
      <p:sp>
        <p:nvSpPr>
          <p:cNvPr id="2" name="Espaço Reservado para Número de Slide 1">
            <a:extLst>
              <a:ext uri="{FF2B5EF4-FFF2-40B4-BE49-F238E27FC236}">
                <a16:creationId xmlns:a16="http://schemas.microsoft.com/office/drawing/2014/main" id="{A6C94C21-B76B-CC23-E108-30D9ED66739B}"/>
              </a:ext>
            </a:extLst>
          </p:cNvPr>
          <p:cNvSpPr>
            <a:spLocks noGrp="1"/>
          </p:cNvSpPr>
          <p:nvPr>
            <p:ph type="sldNum" sz="quarter" idx="4"/>
          </p:nvPr>
        </p:nvSpPr>
        <p:spPr/>
        <p:txBody>
          <a:bodyPr/>
          <a:lstStyle/>
          <a:p>
            <a:fld id="{1EA746C2-75D8-4236-8481-002E8A78D5A9}" type="slidenum">
              <a:rPr lang="pt-BR" smtClean="0">
                <a:solidFill>
                  <a:schemeClr val="tx1"/>
                </a:solidFill>
              </a:rPr>
              <a:t>2</a:t>
            </a:fld>
            <a:endParaRPr lang="pt-BR" dirty="0">
              <a:solidFill>
                <a:schemeClr val="tx1"/>
              </a:solidFill>
            </a:endParaRPr>
          </a:p>
        </p:txBody>
      </p:sp>
      <p:sp>
        <p:nvSpPr>
          <p:cNvPr id="5" name="CaixaDeTexto 4">
            <a:extLst>
              <a:ext uri="{FF2B5EF4-FFF2-40B4-BE49-F238E27FC236}">
                <a16:creationId xmlns:a16="http://schemas.microsoft.com/office/drawing/2014/main" id="{42E5241B-6216-7C36-DFBE-EF6192BE7926}"/>
              </a:ext>
            </a:extLst>
          </p:cNvPr>
          <p:cNvSpPr txBox="1"/>
          <p:nvPr/>
        </p:nvSpPr>
        <p:spPr>
          <a:xfrm>
            <a:off x="378237" y="5634682"/>
            <a:ext cx="10689465" cy="923330"/>
          </a:xfrm>
          <a:prstGeom prst="rect">
            <a:avLst/>
          </a:prstGeom>
          <a:noFill/>
        </p:spPr>
        <p:txBody>
          <a:bodyPr wrap="square" rtlCol="0">
            <a:spAutoFit/>
          </a:bodyPr>
          <a:lstStyle/>
          <a:p>
            <a:r>
              <a:rPr lang="pt-BR" dirty="0"/>
              <a:t>¹VASCONCELOS, F. </a:t>
            </a:r>
            <a:r>
              <a:rPr lang="pt-BR" b="1" dirty="0"/>
              <a:t>Falta d'água em </a:t>
            </a:r>
            <a:r>
              <a:rPr lang="pt-BR" b="1" dirty="0" err="1"/>
              <a:t>curitiba</a:t>
            </a:r>
            <a:r>
              <a:rPr lang="pt-BR" b="1" dirty="0"/>
              <a:t> e região metropolitana não É culpa só da estiagem</a:t>
            </a:r>
            <a:r>
              <a:rPr lang="pt-BR" dirty="0"/>
              <a:t>. 2020. Disponível em: &lt;https://www.brasildefato.com.br/2020/11/03/falta-d-agua-em-curitiba-e-regiao-metropolitana-nao-e-culpa-so-da-estiagem&gt;.</a:t>
            </a:r>
          </a:p>
        </p:txBody>
      </p:sp>
    </p:spTree>
  </p:cSld>
  <p:clrMapOvr>
    <a:masterClrMapping/>
  </p:clrMapOvr>
  <mc:AlternateContent xmlns:mc="http://schemas.openxmlformats.org/markup-compatibility/2006" xmlns:p14="http://schemas.microsoft.com/office/powerpoint/2010/main">
    <mc:Choice Requires="p14">
      <p:transition spd="slow" p14:dur="2000" advTm="37438"/>
    </mc:Choice>
    <mc:Fallback xmlns="">
      <p:transition spd="slow" advTm="37438"/>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803C4240-AD3D-EF68-F2C2-A106DB2AE9E4}"/>
              </a:ext>
            </a:extLst>
          </p:cNvPr>
          <p:cNvSpPr>
            <a:spLocks noGrp="1"/>
          </p:cNvSpPr>
          <p:nvPr>
            <p:ph idx="1"/>
          </p:nvPr>
        </p:nvSpPr>
        <p:spPr>
          <a:xfrm>
            <a:off x="337625" y="2043914"/>
            <a:ext cx="8117058" cy="2610169"/>
          </a:xfrm>
        </p:spPr>
        <p:txBody>
          <a:bodyPr/>
          <a:lstStyle/>
          <a:p>
            <a:pPr eaLnBrk="1" fontAlgn="auto" hangingPunct="1">
              <a:spcAft>
                <a:spcPts val="0"/>
              </a:spcAft>
              <a:defRPr/>
            </a:pPr>
            <a:r>
              <a:rPr lang="pt-BR" sz="2000" dirty="0">
                <a:solidFill>
                  <a:schemeClr val="tx1"/>
                </a:solidFill>
              </a:rPr>
              <a:t>Qual é o volume mínimo de água necessário no reservatório para evitar o acionamento das bombas durante o horário de pico?</a:t>
            </a:r>
          </a:p>
          <a:p>
            <a:pPr eaLnBrk="1" fontAlgn="auto" hangingPunct="1">
              <a:spcAft>
                <a:spcPts val="0"/>
              </a:spcAft>
              <a:defRPr/>
            </a:pPr>
            <a:r>
              <a:rPr lang="pt-BR" sz="2000" dirty="0">
                <a:solidFill>
                  <a:schemeClr val="tx1"/>
                </a:solidFill>
              </a:rPr>
              <a:t>(Q2) Volume mínimo de água no reservatório para evitar o acionamento das bombas: 5.285,90 litros. (</a:t>
            </a:r>
            <a:r>
              <a:rPr lang="pt-BR" sz="2000" dirty="0" err="1">
                <a:solidFill>
                  <a:schemeClr val="tx1"/>
                </a:solidFill>
              </a:rPr>
              <a:t>Decision</a:t>
            </a:r>
            <a:r>
              <a:rPr lang="pt-BR" sz="2000" dirty="0">
                <a:solidFill>
                  <a:schemeClr val="tx1"/>
                </a:solidFill>
              </a:rPr>
              <a:t> </a:t>
            </a:r>
            <a:r>
              <a:rPr lang="pt-BR" sz="2000" dirty="0" err="1">
                <a:solidFill>
                  <a:schemeClr val="tx1"/>
                </a:solidFill>
              </a:rPr>
              <a:t>Tree</a:t>
            </a:r>
            <a:r>
              <a:rPr lang="pt-BR" sz="2000" dirty="0">
                <a:solidFill>
                  <a:schemeClr val="tx1"/>
                </a:solidFill>
              </a:rPr>
              <a:t> </a:t>
            </a:r>
            <a:r>
              <a:rPr lang="pt-BR" sz="2000" dirty="0" err="1">
                <a:solidFill>
                  <a:schemeClr val="tx1"/>
                </a:solidFill>
              </a:rPr>
              <a:t>Regressor</a:t>
            </a:r>
            <a:r>
              <a:rPr lang="pt-BR" sz="2000" dirty="0">
                <a:solidFill>
                  <a:schemeClr val="tx1"/>
                </a:solidFill>
              </a:rPr>
              <a:t>)</a:t>
            </a:r>
          </a:p>
        </p:txBody>
      </p:sp>
      <p:sp>
        <p:nvSpPr>
          <p:cNvPr id="4" name="Espaço Reservado para Texto 3">
            <a:extLst>
              <a:ext uri="{FF2B5EF4-FFF2-40B4-BE49-F238E27FC236}">
                <a16:creationId xmlns:a16="http://schemas.microsoft.com/office/drawing/2014/main" id="{269854B2-6F82-B787-2A08-8A25D70549AE}"/>
              </a:ext>
            </a:extLst>
          </p:cNvPr>
          <p:cNvSpPr>
            <a:spLocks noGrp="1"/>
          </p:cNvSpPr>
          <p:nvPr>
            <p:ph type="body" idx="10"/>
          </p:nvPr>
        </p:nvSpPr>
        <p:spPr>
          <a:xfrm>
            <a:off x="912813" y="558800"/>
            <a:ext cx="10366375" cy="887413"/>
          </a:xfrm>
        </p:spPr>
        <p:txBody>
          <a:bodyPr/>
          <a:lstStyle/>
          <a:p>
            <a:pPr eaLnBrk="1" fontAlgn="auto" hangingPunct="1">
              <a:spcAft>
                <a:spcPts val="0"/>
              </a:spcAft>
              <a:defRPr/>
            </a:pPr>
            <a:r>
              <a:rPr lang="pt-BR" dirty="0"/>
              <a:t>Estudo de Caso 1: Adequação da Pressão e Vazão em uma Rede de Distribuição de Água</a:t>
            </a:r>
            <a:endParaRPr dirty="0"/>
          </a:p>
        </p:txBody>
      </p:sp>
      <p:sp>
        <p:nvSpPr>
          <p:cNvPr id="2" name="Espaço Reservado para Número de Slide 1">
            <a:extLst>
              <a:ext uri="{FF2B5EF4-FFF2-40B4-BE49-F238E27FC236}">
                <a16:creationId xmlns:a16="http://schemas.microsoft.com/office/drawing/2014/main" id="{A6C94C21-B76B-CC23-E108-30D9ED66739B}"/>
              </a:ext>
            </a:extLst>
          </p:cNvPr>
          <p:cNvSpPr>
            <a:spLocks noGrp="1"/>
          </p:cNvSpPr>
          <p:nvPr>
            <p:ph type="sldNum" sz="quarter" idx="4"/>
          </p:nvPr>
        </p:nvSpPr>
        <p:spPr/>
        <p:txBody>
          <a:bodyPr/>
          <a:lstStyle/>
          <a:p>
            <a:fld id="{1EA746C2-75D8-4236-8481-002E8A78D5A9}" type="slidenum">
              <a:rPr lang="pt-BR" smtClean="0">
                <a:solidFill>
                  <a:schemeClr val="tx1"/>
                </a:solidFill>
              </a:rPr>
              <a:t>20</a:t>
            </a:fld>
            <a:endParaRPr lang="pt-BR">
              <a:solidFill>
                <a:schemeClr val="tx1"/>
              </a:solidFill>
            </a:endParaRPr>
          </a:p>
        </p:txBody>
      </p:sp>
    </p:spTree>
    <p:extLst>
      <p:ext uri="{BB962C8B-B14F-4D97-AF65-F5344CB8AC3E}">
        <p14:creationId xmlns:p14="http://schemas.microsoft.com/office/powerpoint/2010/main" val="3092926178"/>
      </p:ext>
    </p:extLst>
  </p:cSld>
  <p:clrMapOvr>
    <a:masterClrMapping/>
  </p:clrMapOvr>
  <mc:AlternateContent xmlns:mc="http://schemas.openxmlformats.org/markup-compatibility/2006" xmlns:p14="http://schemas.microsoft.com/office/powerpoint/2010/main">
    <mc:Choice Requires="p14">
      <p:transition spd="slow" p14:dur="2000" advTm="74595"/>
    </mc:Choice>
    <mc:Fallback xmlns="">
      <p:transition spd="slow" advTm="74595"/>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803C4240-AD3D-EF68-F2C2-A106DB2AE9E4}"/>
              </a:ext>
            </a:extLst>
          </p:cNvPr>
          <p:cNvSpPr>
            <a:spLocks noGrp="1"/>
          </p:cNvSpPr>
          <p:nvPr>
            <p:ph idx="1"/>
          </p:nvPr>
        </p:nvSpPr>
        <p:spPr>
          <a:xfrm>
            <a:off x="451187" y="1692744"/>
            <a:ext cx="8117058" cy="4169093"/>
          </a:xfrm>
        </p:spPr>
        <p:txBody>
          <a:bodyPr/>
          <a:lstStyle/>
          <a:p>
            <a:pPr eaLnBrk="1" fontAlgn="auto" hangingPunct="1">
              <a:spcAft>
                <a:spcPts val="0"/>
              </a:spcAft>
              <a:defRPr/>
            </a:pPr>
            <a:r>
              <a:rPr lang="pt-BR" sz="2000" dirty="0">
                <a:solidFill>
                  <a:schemeClr val="tx1"/>
                </a:solidFill>
              </a:rPr>
              <a:t>Qual é a vazão ótima para atender à demanda diária?</a:t>
            </a:r>
          </a:p>
          <a:p>
            <a:pPr eaLnBrk="1" fontAlgn="auto" hangingPunct="1">
              <a:spcAft>
                <a:spcPts val="0"/>
              </a:spcAft>
              <a:defRPr/>
            </a:pPr>
            <a:r>
              <a:rPr lang="pt-BR" sz="2000" dirty="0">
                <a:solidFill>
                  <a:schemeClr val="tx1"/>
                </a:solidFill>
              </a:rPr>
              <a:t>(Q3) Faixas de vazão e pressão para atender à demanda diária:</a:t>
            </a:r>
          </a:p>
          <a:p>
            <a:pPr eaLnBrk="1" fontAlgn="auto" hangingPunct="1">
              <a:spcAft>
                <a:spcPts val="0"/>
              </a:spcAft>
              <a:defRPr/>
            </a:pPr>
            <a:r>
              <a:rPr lang="pt-BR" sz="2000" dirty="0">
                <a:solidFill>
                  <a:schemeClr val="tx1"/>
                </a:solidFill>
              </a:rPr>
              <a:t>Fluxo de entrada: entre 238 m³/h e 302 m³/h.</a:t>
            </a:r>
          </a:p>
          <a:p>
            <a:pPr eaLnBrk="1" fontAlgn="auto" hangingPunct="1">
              <a:spcAft>
                <a:spcPts val="0"/>
              </a:spcAft>
              <a:defRPr/>
            </a:pPr>
            <a:r>
              <a:rPr lang="pt-BR" sz="2000" dirty="0">
                <a:solidFill>
                  <a:schemeClr val="tx1"/>
                </a:solidFill>
              </a:rPr>
              <a:t>Fluxo de gravidade: entre 126 m³/h e 182 m³/h.</a:t>
            </a:r>
          </a:p>
          <a:p>
            <a:pPr eaLnBrk="1" fontAlgn="auto" hangingPunct="1">
              <a:spcAft>
                <a:spcPts val="0"/>
              </a:spcAft>
              <a:defRPr/>
            </a:pPr>
            <a:r>
              <a:rPr lang="pt-BR" sz="2000" dirty="0">
                <a:solidFill>
                  <a:schemeClr val="tx1"/>
                </a:solidFill>
              </a:rPr>
              <a:t>Fluxo de retorno: entre 110 m³/h e 144 m³/h.</a:t>
            </a:r>
          </a:p>
          <a:p>
            <a:pPr eaLnBrk="1" fontAlgn="auto" hangingPunct="1">
              <a:spcAft>
                <a:spcPts val="0"/>
              </a:spcAft>
              <a:defRPr/>
            </a:pPr>
            <a:r>
              <a:rPr lang="pt-BR" sz="2000" dirty="0">
                <a:solidFill>
                  <a:schemeClr val="tx1"/>
                </a:solidFill>
              </a:rPr>
              <a:t>Pressão de sucção: entre 1,92 </a:t>
            </a:r>
            <a:r>
              <a:rPr lang="pt-BR" sz="2000" dirty="0" err="1">
                <a:solidFill>
                  <a:schemeClr val="tx1"/>
                </a:solidFill>
              </a:rPr>
              <a:t>mca</a:t>
            </a:r>
            <a:r>
              <a:rPr lang="pt-BR" sz="2000" dirty="0">
                <a:solidFill>
                  <a:schemeClr val="tx1"/>
                </a:solidFill>
              </a:rPr>
              <a:t> e 4,24 </a:t>
            </a:r>
            <a:r>
              <a:rPr lang="pt-BR" sz="2000" dirty="0" err="1">
                <a:solidFill>
                  <a:schemeClr val="tx1"/>
                </a:solidFill>
              </a:rPr>
              <a:t>mca</a:t>
            </a:r>
            <a:r>
              <a:rPr lang="pt-BR" sz="2000" dirty="0">
                <a:solidFill>
                  <a:schemeClr val="tx1"/>
                </a:solidFill>
              </a:rPr>
              <a:t>.</a:t>
            </a:r>
          </a:p>
          <a:p>
            <a:pPr eaLnBrk="1" fontAlgn="auto" hangingPunct="1">
              <a:spcAft>
                <a:spcPts val="0"/>
              </a:spcAft>
              <a:defRPr/>
            </a:pPr>
            <a:r>
              <a:rPr lang="pt-BR" sz="2000" dirty="0">
                <a:solidFill>
                  <a:schemeClr val="tx1"/>
                </a:solidFill>
              </a:rPr>
              <a:t>Pressão de retorno: entre 21 </a:t>
            </a:r>
            <a:r>
              <a:rPr lang="pt-BR" sz="2000" dirty="0" err="1">
                <a:solidFill>
                  <a:schemeClr val="tx1"/>
                </a:solidFill>
              </a:rPr>
              <a:t>mca</a:t>
            </a:r>
            <a:r>
              <a:rPr lang="pt-BR" sz="2000" dirty="0">
                <a:solidFill>
                  <a:schemeClr val="tx1"/>
                </a:solidFill>
              </a:rPr>
              <a:t> e 24 </a:t>
            </a:r>
            <a:r>
              <a:rPr lang="pt-BR" sz="2000" dirty="0" err="1">
                <a:solidFill>
                  <a:schemeClr val="tx1"/>
                </a:solidFill>
              </a:rPr>
              <a:t>mca</a:t>
            </a:r>
            <a:r>
              <a:rPr lang="pt-BR" sz="2000" dirty="0">
                <a:solidFill>
                  <a:schemeClr val="tx1"/>
                </a:solidFill>
              </a:rPr>
              <a:t>.</a:t>
            </a:r>
          </a:p>
          <a:p>
            <a:pPr eaLnBrk="1" fontAlgn="auto" hangingPunct="1">
              <a:spcAft>
                <a:spcPts val="0"/>
              </a:spcAft>
              <a:defRPr/>
            </a:pPr>
            <a:r>
              <a:rPr lang="pt-BR" sz="2000" dirty="0">
                <a:solidFill>
                  <a:schemeClr val="tx1"/>
                </a:solidFill>
              </a:rPr>
              <a:t>Essas faixas garantem a adequação do abastecimento de água. (</a:t>
            </a:r>
            <a:r>
              <a:rPr lang="pt-BR" sz="2000" dirty="0" err="1">
                <a:solidFill>
                  <a:schemeClr val="tx1"/>
                </a:solidFill>
              </a:rPr>
              <a:t>XGBRegressor</a:t>
            </a:r>
            <a:r>
              <a:rPr lang="pt-BR" sz="2000" dirty="0">
                <a:solidFill>
                  <a:schemeClr val="tx1"/>
                </a:solidFill>
              </a:rPr>
              <a:t>)</a:t>
            </a:r>
            <a:endParaRPr sz="2000" dirty="0">
              <a:solidFill>
                <a:schemeClr val="tx1"/>
              </a:solidFill>
            </a:endParaRPr>
          </a:p>
        </p:txBody>
      </p:sp>
      <p:sp>
        <p:nvSpPr>
          <p:cNvPr id="4" name="Espaço Reservado para Texto 3">
            <a:extLst>
              <a:ext uri="{FF2B5EF4-FFF2-40B4-BE49-F238E27FC236}">
                <a16:creationId xmlns:a16="http://schemas.microsoft.com/office/drawing/2014/main" id="{269854B2-6F82-B787-2A08-8A25D70549AE}"/>
              </a:ext>
            </a:extLst>
          </p:cNvPr>
          <p:cNvSpPr>
            <a:spLocks noGrp="1"/>
          </p:cNvSpPr>
          <p:nvPr>
            <p:ph type="body" idx="10"/>
          </p:nvPr>
        </p:nvSpPr>
        <p:spPr>
          <a:xfrm>
            <a:off x="912813" y="558800"/>
            <a:ext cx="10366375" cy="887413"/>
          </a:xfrm>
        </p:spPr>
        <p:txBody>
          <a:bodyPr/>
          <a:lstStyle/>
          <a:p>
            <a:pPr eaLnBrk="1" fontAlgn="auto" hangingPunct="1">
              <a:spcAft>
                <a:spcPts val="0"/>
              </a:spcAft>
              <a:defRPr/>
            </a:pPr>
            <a:r>
              <a:rPr lang="pt-BR" dirty="0"/>
              <a:t>Estudo de Caso 1: Adequação da Pressão e Vazão em uma Rede de Distribuição de Água</a:t>
            </a:r>
            <a:endParaRPr dirty="0"/>
          </a:p>
        </p:txBody>
      </p:sp>
      <p:sp>
        <p:nvSpPr>
          <p:cNvPr id="2" name="Espaço Reservado para Número de Slide 1">
            <a:extLst>
              <a:ext uri="{FF2B5EF4-FFF2-40B4-BE49-F238E27FC236}">
                <a16:creationId xmlns:a16="http://schemas.microsoft.com/office/drawing/2014/main" id="{A6C94C21-B76B-CC23-E108-30D9ED66739B}"/>
              </a:ext>
            </a:extLst>
          </p:cNvPr>
          <p:cNvSpPr>
            <a:spLocks noGrp="1"/>
          </p:cNvSpPr>
          <p:nvPr>
            <p:ph type="sldNum" sz="quarter" idx="4"/>
          </p:nvPr>
        </p:nvSpPr>
        <p:spPr/>
        <p:txBody>
          <a:bodyPr/>
          <a:lstStyle/>
          <a:p>
            <a:fld id="{1EA746C2-75D8-4236-8481-002E8A78D5A9}" type="slidenum">
              <a:rPr lang="pt-BR" smtClean="0">
                <a:solidFill>
                  <a:schemeClr val="tx1"/>
                </a:solidFill>
              </a:rPr>
              <a:t>21</a:t>
            </a:fld>
            <a:endParaRPr lang="pt-BR">
              <a:solidFill>
                <a:schemeClr val="tx1"/>
              </a:solidFill>
            </a:endParaRPr>
          </a:p>
        </p:txBody>
      </p:sp>
    </p:spTree>
    <p:extLst>
      <p:ext uri="{BB962C8B-B14F-4D97-AF65-F5344CB8AC3E}">
        <p14:creationId xmlns:p14="http://schemas.microsoft.com/office/powerpoint/2010/main" val="1543509903"/>
      </p:ext>
    </p:extLst>
  </p:cSld>
  <p:clrMapOvr>
    <a:masterClrMapping/>
  </p:clrMapOvr>
  <mc:AlternateContent xmlns:mc="http://schemas.openxmlformats.org/markup-compatibility/2006" xmlns:p14="http://schemas.microsoft.com/office/powerpoint/2010/main">
    <mc:Choice Requires="p14">
      <p:transition spd="slow" p14:dur="2000" advTm="76766"/>
    </mc:Choice>
    <mc:Fallback xmlns="">
      <p:transition spd="slow" advTm="76766"/>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803C4240-AD3D-EF68-F2C2-A106DB2AE9E4}"/>
              </a:ext>
            </a:extLst>
          </p:cNvPr>
          <p:cNvSpPr>
            <a:spLocks noGrp="1"/>
          </p:cNvSpPr>
          <p:nvPr>
            <p:ph idx="1"/>
          </p:nvPr>
        </p:nvSpPr>
        <p:spPr>
          <a:xfrm>
            <a:off x="912813" y="1862137"/>
            <a:ext cx="10366375" cy="4180853"/>
          </a:xfrm>
        </p:spPr>
        <p:txBody>
          <a:bodyPr/>
          <a:lstStyle/>
          <a:p>
            <a:pPr eaLnBrk="1" fontAlgn="auto" hangingPunct="1">
              <a:spcAft>
                <a:spcPts val="0"/>
              </a:spcAft>
              <a:defRPr/>
            </a:pPr>
            <a:r>
              <a:rPr lang="pt-BR" sz="2000" dirty="0">
                <a:solidFill>
                  <a:schemeClr val="tx1"/>
                </a:solidFill>
              </a:rPr>
              <a:t>Como encontrar o ponto de equilíbrio entre a demanda e a vazão?</a:t>
            </a:r>
          </a:p>
          <a:p>
            <a:pPr eaLnBrk="1" fontAlgn="auto" hangingPunct="1">
              <a:spcAft>
                <a:spcPts val="0"/>
              </a:spcAft>
              <a:defRPr/>
            </a:pPr>
            <a:r>
              <a:rPr lang="pt-BR" sz="2000" dirty="0">
                <a:solidFill>
                  <a:schemeClr val="tx1"/>
                </a:solidFill>
              </a:rPr>
              <a:t>(Q4) Ponto de equilíbrio entre demanda e vazão:</a:t>
            </a:r>
          </a:p>
          <a:p>
            <a:pPr eaLnBrk="1" fontAlgn="auto" hangingPunct="1">
              <a:spcAft>
                <a:spcPts val="0"/>
              </a:spcAft>
              <a:defRPr/>
            </a:pPr>
            <a:r>
              <a:rPr lang="pt-BR" sz="2000" dirty="0">
                <a:solidFill>
                  <a:schemeClr val="tx1"/>
                </a:solidFill>
              </a:rPr>
              <a:t>Vazão da FT01: 211 m³/h.</a:t>
            </a:r>
          </a:p>
          <a:p>
            <a:pPr eaLnBrk="1" fontAlgn="auto" hangingPunct="1">
              <a:spcAft>
                <a:spcPts val="0"/>
              </a:spcAft>
              <a:defRPr/>
            </a:pPr>
            <a:r>
              <a:rPr lang="pt-BR" sz="2000" dirty="0">
                <a:solidFill>
                  <a:schemeClr val="tx1"/>
                </a:solidFill>
              </a:rPr>
              <a:t>Vazão da FT02: 114 m³/h.</a:t>
            </a:r>
          </a:p>
          <a:p>
            <a:pPr eaLnBrk="1" fontAlgn="auto" hangingPunct="1">
              <a:spcAft>
                <a:spcPts val="0"/>
              </a:spcAft>
              <a:defRPr/>
            </a:pPr>
            <a:r>
              <a:rPr lang="pt-BR" sz="2000" dirty="0">
                <a:solidFill>
                  <a:schemeClr val="tx1"/>
                </a:solidFill>
              </a:rPr>
              <a:t>Vazão da FT03: 100 m³/h.</a:t>
            </a:r>
          </a:p>
          <a:p>
            <a:pPr eaLnBrk="1" fontAlgn="auto" hangingPunct="1">
              <a:spcAft>
                <a:spcPts val="0"/>
              </a:spcAft>
              <a:defRPr/>
            </a:pPr>
            <a:r>
              <a:rPr lang="pt-BR" sz="2000" dirty="0">
                <a:solidFill>
                  <a:schemeClr val="tx1"/>
                </a:solidFill>
              </a:rPr>
              <a:t>Nível do tanque: 3.545 m³.</a:t>
            </a:r>
          </a:p>
          <a:p>
            <a:pPr eaLnBrk="1" fontAlgn="auto" hangingPunct="1">
              <a:spcAft>
                <a:spcPts val="0"/>
              </a:spcAft>
              <a:defRPr/>
            </a:pPr>
            <a:r>
              <a:rPr lang="pt-BR" sz="2000" dirty="0">
                <a:solidFill>
                  <a:schemeClr val="tx1"/>
                </a:solidFill>
              </a:rPr>
              <a:t>No ponto de equilíbrio, as bombas não precisam ser acionadas, indicando estabilidade no sistema de abastecimento de água para atender à demanda diária. (EDA)</a:t>
            </a:r>
            <a:endParaRPr sz="2000" dirty="0">
              <a:solidFill>
                <a:schemeClr val="tx1"/>
              </a:solidFill>
            </a:endParaRPr>
          </a:p>
        </p:txBody>
      </p:sp>
      <p:sp>
        <p:nvSpPr>
          <p:cNvPr id="4" name="Espaço Reservado para Texto 3">
            <a:extLst>
              <a:ext uri="{FF2B5EF4-FFF2-40B4-BE49-F238E27FC236}">
                <a16:creationId xmlns:a16="http://schemas.microsoft.com/office/drawing/2014/main" id="{269854B2-6F82-B787-2A08-8A25D70549AE}"/>
              </a:ext>
            </a:extLst>
          </p:cNvPr>
          <p:cNvSpPr>
            <a:spLocks noGrp="1"/>
          </p:cNvSpPr>
          <p:nvPr>
            <p:ph type="body" idx="10"/>
          </p:nvPr>
        </p:nvSpPr>
        <p:spPr>
          <a:xfrm>
            <a:off x="912813" y="558800"/>
            <a:ext cx="10366375" cy="887413"/>
          </a:xfrm>
        </p:spPr>
        <p:txBody>
          <a:bodyPr/>
          <a:lstStyle/>
          <a:p>
            <a:pPr eaLnBrk="1" fontAlgn="auto" hangingPunct="1">
              <a:spcAft>
                <a:spcPts val="0"/>
              </a:spcAft>
              <a:defRPr/>
            </a:pPr>
            <a:r>
              <a:rPr lang="pt-BR" dirty="0"/>
              <a:t>Estudo de Caso 1: Adequação da Pressão e Vazão em uma Rede de Distribuição de Água</a:t>
            </a:r>
            <a:endParaRPr dirty="0"/>
          </a:p>
        </p:txBody>
      </p:sp>
      <p:sp>
        <p:nvSpPr>
          <p:cNvPr id="2" name="Espaço Reservado para Número de Slide 1">
            <a:extLst>
              <a:ext uri="{FF2B5EF4-FFF2-40B4-BE49-F238E27FC236}">
                <a16:creationId xmlns:a16="http://schemas.microsoft.com/office/drawing/2014/main" id="{A6C94C21-B76B-CC23-E108-30D9ED66739B}"/>
              </a:ext>
            </a:extLst>
          </p:cNvPr>
          <p:cNvSpPr>
            <a:spLocks noGrp="1"/>
          </p:cNvSpPr>
          <p:nvPr>
            <p:ph type="sldNum" sz="quarter" idx="4"/>
          </p:nvPr>
        </p:nvSpPr>
        <p:spPr/>
        <p:txBody>
          <a:bodyPr/>
          <a:lstStyle/>
          <a:p>
            <a:fld id="{1EA746C2-75D8-4236-8481-002E8A78D5A9}" type="slidenum">
              <a:rPr lang="pt-BR" smtClean="0">
                <a:solidFill>
                  <a:schemeClr val="tx1"/>
                </a:solidFill>
              </a:rPr>
              <a:t>22</a:t>
            </a:fld>
            <a:endParaRPr lang="pt-BR">
              <a:solidFill>
                <a:schemeClr val="tx1"/>
              </a:solidFill>
            </a:endParaRPr>
          </a:p>
        </p:txBody>
      </p:sp>
    </p:spTree>
    <p:extLst>
      <p:ext uri="{BB962C8B-B14F-4D97-AF65-F5344CB8AC3E}">
        <p14:creationId xmlns:p14="http://schemas.microsoft.com/office/powerpoint/2010/main" val="1288103561"/>
      </p:ext>
    </p:extLst>
  </p:cSld>
  <p:clrMapOvr>
    <a:masterClrMapping/>
  </p:clrMapOvr>
  <mc:AlternateContent xmlns:mc="http://schemas.openxmlformats.org/markup-compatibility/2006" xmlns:p14="http://schemas.microsoft.com/office/powerpoint/2010/main">
    <mc:Choice Requires="p14">
      <p:transition spd="slow" p14:dur="2000" advTm="81409"/>
    </mc:Choice>
    <mc:Fallback xmlns="">
      <p:transition spd="slow" advTm="81409"/>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803C4240-AD3D-EF68-F2C2-A106DB2AE9E4}"/>
              </a:ext>
            </a:extLst>
          </p:cNvPr>
          <p:cNvSpPr>
            <a:spLocks noGrp="1"/>
          </p:cNvSpPr>
          <p:nvPr>
            <p:ph idx="1"/>
          </p:nvPr>
        </p:nvSpPr>
        <p:spPr>
          <a:xfrm>
            <a:off x="729933" y="1606551"/>
            <a:ext cx="10366375" cy="4692649"/>
          </a:xfrm>
        </p:spPr>
        <p:txBody>
          <a:bodyPr/>
          <a:lstStyle/>
          <a:p>
            <a:pPr eaLnBrk="1" fontAlgn="auto" hangingPunct="1">
              <a:spcAft>
                <a:spcPts val="0"/>
              </a:spcAft>
              <a:defRPr/>
            </a:pPr>
            <a:r>
              <a:rPr lang="pt-BR" sz="2000" dirty="0">
                <a:solidFill>
                  <a:schemeClr val="tx1"/>
                </a:solidFill>
              </a:rPr>
              <a:t>Qual é o impacto do acionamento das bombas durante o horário de pico?</a:t>
            </a:r>
          </a:p>
          <a:p>
            <a:pPr eaLnBrk="1" fontAlgn="auto" hangingPunct="1">
              <a:spcAft>
                <a:spcPts val="0"/>
              </a:spcAft>
              <a:defRPr/>
            </a:pPr>
            <a:r>
              <a:rPr lang="pt-BR" sz="2000" dirty="0">
                <a:solidFill>
                  <a:schemeClr val="tx1"/>
                </a:solidFill>
              </a:rPr>
              <a:t>(Q5) Confirmação do maior custo energético devido à ativação das bombas de sucção das 18h às 21h. Recomenda-se evitar o acionamento durante esse período, usando estratégias de armazenamento e gerenciamento eficientes.</a:t>
            </a:r>
          </a:p>
        </p:txBody>
      </p:sp>
      <p:sp>
        <p:nvSpPr>
          <p:cNvPr id="4" name="Espaço Reservado para Texto 3">
            <a:extLst>
              <a:ext uri="{FF2B5EF4-FFF2-40B4-BE49-F238E27FC236}">
                <a16:creationId xmlns:a16="http://schemas.microsoft.com/office/drawing/2014/main" id="{269854B2-6F82-B787-2A08-8A25D70549AE}"/>
              </a:ext>
            </a:extLst>
          </p:cNvPr>
          <p:cNvSpPr>
            <a:spLocks noGrp="1"/>
          </p:cNvSpPr>
          <p:nvPr>
            <p:ph type="body" idx="10"/>
          </p:nvPr>
        </p:nvSpPr>
        <p:spPr>
          <a:xfrm>
            <a:off x="912813" y="719138"/>
            <a:ext cx="10366375" cy="887413"/>
          </a:xfrm>
        </p:spPr>
        <p:txBody>
          <a:bodyPr/>
          <a:lstStyle/>
          <a:p>
            <a:pPr eaLnBrk="1" fontAlgn="auto" hangingPunct="1">
              <a:spcAft>
                <a:spcPts val="0"/>
              </a:spcAft>
              <a:defRPr/>
            </a:pPr>
            <a:r>
              <a:rPr lang="pt-BR" dirty="0"/>
              <a:t>Estudo de Caso 2: Impacto do Acionamento das Bombas durante o Horário de Pico em uma Rede de Distribuição de Água</a:t>
            </a:r>
          </a:p>
        </p:txBody>
      </p:sp>
      <p:sp>
        <p:nvSpPr>
          <p:cNvPr id="2" name="Espaço Reservado para Número de Slide 1">
            <a:extLst>
              <a:ext uri="{FF2B5EF4-FFF2-40B4-BE49-F238E27FC236}">
                <a16:creationId xmlns:a16="http://schemas.microsoft.com/office/drawing/2014/main" id="{A6C94C21-B76B-CC23-E108-30D9ED66739B}"/>
              </a:ext>
            </a:extLst>
          </p:cNvPr>
          <p:cNvSpPr>
            <a:spLocks noGrp="1"/>
          </p:cNvSpPr>
          <p:nvPr>
            <p:ph type="sldNum" sz="quarter" idx="4"/>
          </p:nvPr>
        </p:nvSpPr>
        <p:spPr/>
        <p:txBody>
          <a:bodyPr/>
          <a:lstStyle/>
          <a:p>
            <a:fld id="{1EA746C2-75D8-4236-8481-002E8A78D5A9}" type="slidenum">
              <a:rPr lang="pt-BR" smtClean="0">
                <a:solidFill>
                  <a:schemeClr val="tx1"/>
                </a:solidFill>
              </a:rPr>
              <a:t>23</a:t>
            </a:fld>
            <a:endParaRPr lang="pt-BR" dirty="0">
              <a:solidFill>
                <a:schemeClr val="tx1"/>
              </a:solidFill>
            </a:endParaRPr>
          </a:p>
        </p:txBody>
      </p:sp>
    </p:spTree>
    <p:extLst>
      <p:ext uri="{BB962C8B-B14F-4D97-AF65-F5344CB8AC3E}">
        <p14:creationId xmlns:p14="http://schemas.microsoft.com/office/powerpoint/2010/main" val="3302832084"/>
      </p:ext>
    </p:extLst>
  </p:cSld>
  <p:clrMapOvr>
    <a:masterClrMapping/>
  </p:clrMapOvr>
  <mc:AlternateContent xmlns:mc="http://schemas.openxmlformats.org/markup-compatibility/2006" xmlns:p14="http://schemas.microsoft.com/office/powerpoint/2010/main">
    <mc:Choice Requires="p14">
      <p:transition spd="slow" p14:dur="2000" advTm="119250"/>
    </mc:Choice>
    <mc:Fallback xmlns="">
      <p:transition spd="slow" advTm="119250"/>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803C4240-AD3D-EF68-F2C2-A106DB2AE9E4}"/>
              </a:ext>
            </a:extLst>
          </p:cNvPr>
          <p:cNvSpPr>
            <a:spLocks noGrp="1"/>
          </p:cNvSpPr>
          <p:nvPr>
            <p:ph idx="1"/>
          </p:nvPr>
        </p:nvSpPr>
        <p:spPr>
          <a:xfrm>
            <a:off x="729933" y="1606551"/>
            <a:ext cx="10366375" cy="4692649"/>
          </a:xfrm>
        </p:spPr>
        <p:txBody>
          <a:bodyPr/>
          <a:lstStyle/>
          <a:p>
            <a:pPr eaLnBrk="1" fontAlgn="auto" hangingPunct="1">
              <a:spcAft>
                <a:spcPts val="0"/>
              </a:spcAft>
              <a:defRPr/>
            </a:pPr>
            <a:r>
              <a:rPr lang="pt-BR" sz="2000" dirty="0">
                <a:solidFill>
                  <a:schemeClr val="tx1"/>
                </a:solidFill>
              </a:rPr>
              <a:t>Qual é o nível ideal no reservatório para evitar a ativação das bombas da SANEPAR durante o período de maior demanda (das 18h às 21h), sem comprometer o abastecimento de água </a:t>
            </a:r>
          </a:p>
          <a:p>
            <a:pPr eaLnBrk="1" fontAlgn="auto" hangingPunct="1">
              <a:spcAft>
                <a:spcPts val="0"/>
              </a:spcAft>
              <a:defRPr/>
            </a:pPr>
            <a:r>
              <a:rPr lang="pt-BR" sz="2000" dirty="0">
                <a:solidFill>
                  <a:schemeClr val="tx1"/>
                </a:solidFill>
              </a:rPr>
              <a:t>Q5 (a):Necessidade de manter o nível do reservatório acima de 4.000 litros para evitar o acionamento das bombas durante o horário de pico (18h às 21h) sem prejudicar o abastecimento de água. (ARIMA)</a:t>
            </a:r>
          </a:p>
        </p:txBody>
      </p:sp>
      <p:sp>
        <p:nvSpPr>
          <p:cNvPr id="4" name="Espaço Reservado para Texto 3">
            <a:extLst>
              <a:ext uri="{FF2B5EF4-FFF2-40B4-BE49-F238E27FC236}">
                <a16:creationId xmlns:a16="http://schemas.microsoft.com/office/drawing/2014/main" id="{269854B2-6F82-B787-2A08-8A25D70549AE}"/>
              </a:ext>
            </a:extLst>
          </p:cNvPr>
          <p:cNvSpPr>
            <a:spLocks noGrp="1"/>
          </p:cNvSpPr>
          <p:nvPr>
            <p:ph type="body" idx="10"/>
          </p:nvPr>
        </p:nvSpPr>
        <p:spPr>
          <a:xfrm>
            <a:off x="912813" y="719138"/>
            <a:ext cx="10366375" cy="887413"/>
          </a:xfrm>
        </p:spPr>
        <p:txBody>
          <a:bodyPr/>
          <a:lstStyle/>
          <a:p>
            <a:pPr eaLnBrk="1" fontAlgn="auto" hangingPunct="1">
              <a:spcAft>
                <a:spcPts val="0"/>
              </a:spcAft>
              <a:defRPr/>
            </a:pPr>
            <a:r>
              <a:rPr lang="pt-BR" dirty="0"/>
              <a:t>Estudo de Caso 2: Impacto do Acionamento das Bombas durante o Horário de Pico em uma Rede de Distribuição de Água</a:t>
            </a:r>
          </a:p>
        </p:txBody>
      </p:sp>
      <p:sp>
        <p:nvSpPr>
          <p:cNvPr id="2" name="Espaço Reservado para Número de Slide 1">
            <a:extLst>
              <a:ext uri="{FF2B5EF4-FFF2-40B4-BE49-F238E27FC236}">
                <a16:creationId xmlns:a16="http://schemas.microsoft.com/office/drawing/2014/main" id="{A6C94C21-B76B-CC23-E108-30D9ED66739B}"/>
              </a:ext>
            </a:extLst>
          </p:cNvPr>
          <p:cNvSpPr>
            <a:spLocks noGrp="1"/>
          </p:cNvSpPr>
          <p:nvPr>
            <p:ph type="sldNum" sz="quarter" idx="4"/>
          </p:nvPr>
        </p:nvSpPr>
        <p:spPr/>
        <p:txBody>
          <a:bodyPr/>
          <a:lstStyle/>
          <a:p>
            <a:fld id="{1EA746C2-75D8-4236-8481-002E8A78D5A9}" type="slidenum">
              <a:rPr lang="pt-BR" smtClean="0">
                <a:solidFill>
                  <a:schemeClr val="tx1"/>
                </a:solidFill>
              </a:rPr>
              <a:t>24</a:t>
            </a:fld>
            <a:endParaRPr lang="pt-BR" dirty="0">
              <a:solidFill>
                <a:schemeClr val="tx1"/>
              </a:solidFill>
            </a:endParaRPr>
          </a:p>
        </p:txBody>
      </p:sp>
    </p:spTree>
    <p:extLst>
      <p:ext uri="{BB962C8B-B14F-4D97-AF65-F5344CB8AC3E}">
        <p14:creationId xmlns:p14="http://schemas.microsoft.com/office/powerpoint/2010/main" val="3579998481"/>
      </p:ext>
    </p:extLst>
  </p:cSld>
  <p:clrMapOvr>
    <a:masterClrMapping/>
  </p:clrMapOvr>
  <mc:AlternateContent xmlns:mc="http://schemas.openxmlformats.org/markup-compatibility/2006" xmlns:p14="http://schemas.microsoft.com/office/powerpoint/2010/main">
    <mc:Choice Requires="p14">
      <p:transition spd="slow" p14:dur="2000" advTm="102706"/>
    </mc:Choice>
    <mc:Fallback xmlns="">
      <p:transition spd="slow" advTm="102706"/>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803C4240-AD3D-EF68-F2C2-A106DB2AE9E4}"/>
              </a:ext>
            </a:extLst>
          </p:cNvPr>
          <p:cNvSpPr>
            <a:spLocks noGrp="1"/>
          </p:cNvSpPr>
          <p:nvPr>
            <p:ph idx="1"/>
          </p:nvPr>
        </p:nvSpPr>
        <p:spPr>
          <a:xfrm>
            <a:off x="912813" y="1606551"/>
            <a:ext cx="10366375" cy="4692649"/>
          </a:xfrm>
        </p:spPr>
        <p:txBody>
          <a:bodyPr/>
          <a:lstStyle/>
          <a:p>
            <a:pPr eaLnBrk="1" fontAlgn="auto" hangingPunct="1">
              <a:spcAft>
                <a:spcPts val="0"/>
              </a:spcAft>
              <a:defRPr/>
            </a:pPr>
            <a:r>
              <a:rPr lang="pt-BR" sz="2000" dirty="0">
                <a:solidFill>
                  <a:schemeClr val="tx1"/>
                </a:solidFill>
              </a:rPr>
              <a:t>Existe tendência, padrão, sazonalidade para os dados destes três anos do Bairro Alto?</a:t>
            </a:r>
          </a:p>
          <a:p>
            <a:pPr eaLnBrk="1" fontAlgn="auto" hangingPunct="1">
              <a:spcAft>
                <a:spcPts val="0"/>
              </a:spcAft>
              <a:defRPr/>
            </a:pPr>
            <a:r>
              <a:rPr lang="pt-BR" sz="2000" dirty="0">
                <a:solidFill>
                  <a:schemeClr val="tx1"/>
                </a:solidFill>
              </a:rPr>
              <a:t>Q5 (b): Identificação de tendências sazonais e padrões de consumo de água nos dados dos últimos 3 anos do Bairro Alto, fornecendo informações valiosas para entender os padrões de demanda e melhorar o planejamento do abastecimento. (STL)</a:t>
            </a:r>
          </a:p>
        </p:txBody>
      </p:sp>
      <p:sp>
        <p:nvSpPr>
          <p:cNvPr id="4" name="Espaço Reservado para Texto 3">
            <a:extLst>
              <a:ext uri="{FF2B5EF4-FFF2-40B4-BE49-F238E27FC236}">
                <a16:creationId xmlns:a16="http://schemas.microsoft.com/office/drawing/2014/main" id="{269854B2-6F82-B787-2A08-8A25D70549AE}"/>
              </a:ext>
            </a:extLst>
          </p:cNvPr>
          <p:cNvSpPr>
            <a:spLocks noGrp="1"/>
          </p:cNvSpPr>
          <p:nvPr>
            <p:ph type="body" idx="10"/>
          </p:nvPr>
        </p:nvSpPr>
        <p:spPr>
          <a:xfrm>
            <a:off x="912813" y="719138"/>
            <a:ext cx="10366375" cy="887413"/>
          </a:xfrm>
        </p:spPr>
        <p:txBody>
          <a:bodyPr/>
          <a:lstStyle/>
          <a:p>
            <a:pPr eaLnBrk="1" fontAlgn="auto" hangingPunct="1">
              <a:spcAft>
                <a:spcPts val="0"/>
              </a:spcAft>
              <a:defRPr/>
            </a:pPr>
            <a:r>
              <a:rPr lang="pt-BR" dirty="0"/>
              <a:t>Estudo de Caso 2: Impacto do Acionamento das Bombas durante o Horário de Pico em uma Rede de Distribuição de Água</a:t>
            </a:r>
          </a:p>
        </p:txBody>
      </p:sp>
      <p:sp>
        <p:nvSpPr>
          <p:cNvPr id="2" name="Espaço Reservado para Número de Slide 1">
            <a:extLst>
              <a:ext uri="{FF2B5EF4-FFF2-40B4-BE49-F238E27FC236}">
                <a16:creationId xmlns:a16="http://schemas.microsoft.com/office/drawing/2014/main" id="{A6C94C21-B76B-CC23-E108-30D9ED66739B}"/>
              </a:ext>
            </a:extLst>
          </p:cNvPr>
          <p:cNvSpPr>
            <a:spLocks noGrp="1"/>
          </p:cNvSpPr>
          <p:nvPr>
            <p:ph type="sldNum" sz="quarter" idx="4"/>
          </p:nvPr>
        </p:nvSpPr>
        <p:spPr/>
        <p:txBody>
          <a:bodyPr/>
          <a:lstStyle/>
          <a:p>
            <a:fld id="{1EA746C2-75D8-4236-8481-002E8A78D5A9}" type="slidenum">
              <a:rPr lang="pt-BR" smtClean="0">
                <a:solidFill>
                  <a:schemeClr val="tx1"/>
                </a:solidFill>
              </a:rPr>
              <a:t>25</a:t>
            </a:fld>
            <a:endParaRPr lang="pt-BR" dirty="0">
              <a:solidFill>
                <a:schemeClr val="tx1"/>
              </a:solidFill>
            </a:endParaRPr>
          </a:p>
        </p:txBody>
      </p:sp>
    </p:spTree>
    <p:extLst>
      <p:ext uri="{BB962C8B-B14F-4D97-AF65-F5344CB8AC3E}">
        <p14:creationId xmlns:p14="http://schemas.microsoft.com/office/powerpoint/2010/main" val="2921109139"/>
      </p:ext>
    </p:extLst>
  </p:cSld>
  <p:clrMapOvr>
    <a:masterClrMapping/>
  </p:clrMapOvr>
  <mc:AlternateContent xmlns:mc="http://schemas.openxmlformats.org/markup-compatibility/2006" xmlns:p14="http://schemas.microsoft.com/office/powerpoint/2010/main">
    <mc:Choice Requires="p14">
      <p:transition spd="slow" p14:dur="2000" advTm="29514"/>
    </mc:Choice>
    <mc:Fallback xmlns="">
      <p:transition spd="slow" advTm="29514"/>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803C4240-AD3D-EF68-F2C2-A106DB2AE9E4}"/>
              </a:ext>
            </a:extLst>
          </p:cNvPr>
          <p:cNvSpPr>
            <a:spLocks noGrp="1"/>
          </p:cNvSpPr>
          <p:nvPr>
            <p:ph idx="1"/>
          </p:nvPr>
        </p:nvSpPr>
        <p:spPr>
          <a:xfrm>
            <a:off x="912813" y="1606551"/>
            <a:ext cx="10366375" cy="4692649"/>
          </a:xfrm>
        </p:spPr>
        <p:txBody>
          <a:bodyPr/>
          <a:lstStyle/>
          <a:p>
            <a:pPr eaLnBrk="1" fontAlgn="auto" hangingPunct="1">
              <a:spcAft>
                <a:spcPts val="0"/>
              </a:spcAft>
              <a:defRPr/>
            </a:pPr>
            <a:r>
              <a:rPr lang="pt-BR" sz="2000" dirty="0">
                <a:solidFill>
                  <a:schemeClr val="tx1"/>
                </a:solidFill>
              </a:rPr>
              <a:t>Identificar quais os horários de maior demanda das 18h às 21h.</a:t>
            </a:r>
          </a:p>
          <a:p>
            <a:pPr eaLnBrk="1" fontAlgn="auto" hangingPunct="1">
              <a:spcAft>
                <a:spcPts val="0"/>
              </a:spcAft>
              <a:defRPr/>
            </a:pPr>
            <a:r>
              <a:rPr lang="pt-BR" sz="2000" dirty="0">
                <a:solidFill>
                  <a:schemeClr val="tx1"/>
                </a:solidFill>
              </a:rPr>
              <a:t>Q5 (c): Observação de que os horários de pico correspondem aos períodos de maior consumo de água, exigindo uma gestão cuidadosa dos recursos hídricos. Monitorar e garantir o suprimento adequado nesses horários é crucial para atender à demanda da população. (RNN)</a:t>
            </a:r>
          </a:p>
        </p:txBody>
      </p:sp>
      <p:sp>
        <p:nvSpPr>
          <p:cNvPr id="4" name="Espaço Reservado para Texto 3">
            <a:extLst>
              <a:ext uri="{FF2B5EF4-FFF2-40B4-BE49-F238E27FC236}">
                <a16:creationId xmlns:a16="http://schemas.microsoft.com/office/drawing/2014/main" id="{269854B2-6F82-B787-2A08-8A25D70549AE}"/>
              </a:ext>
            </a:extLst>
          </p:cNvPr>
          <p:cNvSpPr>
            <a:spLocks noGrp="1"/>
          </p:cNvSpPr>
          <p:nvPr>
            <p:ph type="body" idx="10"/>
          </p:nvPr>
        </p:nvSpPr>
        <p:spPr>
          <a:xfrm>
            <a:off x="912813" y="719138"/>
            <a:ext cx="10366375" cy="887413"/>
          </a:xfrm>
        </p:spPr>
        <p:txBody>
          <a:bodyPr/>
          <a:lstStyle/>
          <a:p>
            <a:pPr eaLnBrk="1" fontAlgn="auto" hangingPunct="1">
              <a:spcAft>
                <a:spcPts val="0"/>
              </a:spcAft>
              <a:defRPr/>
            </a:pPr>
            <a:r>
              <a:rPr lang="pt-BR" dirty="0"/>
              <a:t>Estudo de Caso 2: Impacto do Acionamento das Bombas durante o Horário de Pico em uma Rede de Distribuição de Água</a:t>
            </a:r>
          </a:p>
        </p:txBody>
      </p:sp>
      <p:sp>
        <p:nvSpPr>
          <p:cNvPr id="2" name="Espaço Reservado para Número de Slide 1">
            <a:extLst>
              <a:ext uri="{FF2B5EF4-FFF2-40B4-BE49-F238E27FC236}">
                <a16:creationId xmlns:a16="http://schemas.microsoft.com/office/drawing/2014/main" id="{A6C94C21-B76B-CC23-E108-30D9ED66739B}"/>
              </a:ext>
            </a:extLst>
          </p:cNvPr>
          <p:cNvSpPr>
            <a:spLocks noGrp="1"/>
          </p:cNvSpPr>
          <p:nvPr>
            <p:ph type="sldNum" sz="quarter" idx="4"/>
          </p:nvPr>
        </p:nvSpPr>
        <p:spPr/>
        <p:txBody>
          <a:bodyPr/>
          <a:lstStyle/>
          <a:p>
            <a:fld id="{1EA746C2-75D8-4236-8481-002E8A78D5A9}" type="slidenum">
              <a:rPr lang="pt-BR" smtClean="0">
                <a:solidFill>
                  <a:schemeClr val="tx1"/>
                </a:solidFill>
              </a:rPr>
              <a:t>26</a:t>
            </a:fld>
            <a:endParaRPr lang="pt-BR" dirty="0">
              <a:solidFill>
                <a:schemeClr val="tx1"/>
              </a:solidFill>
            </a:endParaRPr>
          </a:p>
        </p:txBody>
      </p:sp>
    </p:spTree>
    <p:extLst>
      <p:ext uri="{BB962C8B-B14F-4D97-AF65-F5344CB8AC3E}">
        <p14:creationId xmlns:p14="http://schemas.microsoft.com/office/powerpoint/2010/main" val="2178128778"/>
      </p:ext>
    </p:extLst>
  </p:cSld>
  <p:clrMapOvr>
    <a:masterClrMapping/>
  </p:clrMapOvr>
  <mc:AlternateContent xmlns:mc="http://schemas.openxmlformats.org/markup-compatibility/2006" xmlns:p14="http://schemas.microsoft.com/office/powerpoint/2010/main">
    <mc:Choice Requires="p14">
      <p:transition spd="slow" p14:dur="2000" advTm="82061"/>
    </mc:Choice>
    <mc:Fallback xmlns="">
      <p:transition spd="slow" advTm="82061"/>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803C4240-AD3D-EF68-F2C2-A106DB2AE9E4}"/>
              </a:ext>
            </a:extLst>
          </p:cNvPr>
          <p:cNvSpPr>
            <a:spLocks noGrp="1"/>
          </p:cNvSpPr>
          <p:nvPr>
            <p:ph idx="1"/>
          </p:nvPr>
        </p:nvSpPr>
        <p:spPr>
          <a:xfrm>
            <a:off x="912813" y="1606551"/>
            <a:ext cx="10366375" cy="4692649"/>
          </a:xfrm>
        </p:spPr>
        <p:txBody>
          <a:bodyPr/>
          <a:lstStyle/>
          <a:p>
            <a:pPr eaLnBrk="1" fontAlgn="auto" hangingPunct="1">
              <a:spcAft>
                <a:spcPts val="0"/>
              </a:spcAft>
              <a:defRPr/>
            </a:pPr>
            <a:r>
              <a:rPr lang="pt-BR" sz="2000" dirty="0">
                <a:solidFill>
                  <a:schemeClr val="tx1"/>
                </a:solidFill>
              </a:rPr>
              <a:t>Apresenta a demanda média das variáveis de fluxo (Vazão de Entrada-FT01, Vazão de Gravidade-FT02 e Vazão de Recalque-FT03) das 18h às 21h.</a:t>
            </a:r>
          </a:p>
          <a:p>
            <a:pPr eaLnBrk="1" fontAlgn="auto" hangingPunct="1">
              <a:spcAft>
                <a:spcPts val="0"/>
              </a:spcAft>
              <a:defRPr/>
            </a:pPr>
            <a:r>
              <a:rPr lang="pt-BR" sz="2000" dirty="0">
                <a:solidFill>
                  <a:schemeClr val="tx1"/>
                </a:solidFill>
              </a:rPr>
              <a:t>Cada barra representa a média da demanda para cada variável em um horário específico nesse intervalo.</a:t>
            </a:r>
          </a:p>
          <a:p>
            <a:pPr eaLnBrk="1" fontAlgn="auto" hangingPunct="1">
              <a:spcAft>
                <a:spcPts val="0"/>
              </a:spcAft>
              <a:defRPr/>
            </a:pPr>
            <a:r>
              <a:rPr lang="pt-BR" sz="2000" dirty="0">
                <a:solidFill>
                  <a:schemeClr val="tx1"/>
                </a:solidFill>
              </a:rPr>
              <a:t>A altura das barras indica a magnitude da demanda média para cada variável.</a:t>
            </a:r>
          </a:p>
          <a:p>
            <a:pPr eaLnBrk="1" fontAlgn="auto" hangingPunct="1">
              <a:spcAft>
                <a:spcPts val="0"/>
              </a:spcAft>
              <a:defRPr/>
            </a:pPr>
            <a:r>
              <a:rPr lang="pt-BR" sz="2000" dirty="0">
                <a:solidFill>
                  <a:schemeClr val="tx1"/>
                </a:solidFill>
              </a:rPr>
              <a:t>Essa visualização ajuda a identificar os horários de maior demanda, auxiliando no planejamento e gerenciamento do sistema.</a:t>
            </a:r>
          </a:p>
          <a:p>
            <a:pPr eaLnBrk="1" fontAlgn="auto" hangingPunct="1">
              <a:spcAft>
                <a:spcPts val="0"/>
              </a:spcAft>
              <a:defRPr/>
            </a:pPr>
            <a:r>
              <a:rPr lang="pt-BR" sz="2000" dirty="0">
                <a:solidFill>
                  <a:schemeClr val="tx1"/>
                </a:solidFill>
              </a:rPr>
              <a:t>Q5 (c): Foi respondida pela análise dos dados, identificando os horários de pico de demanda das 18h às 21h. A tabela a seguir apresenta os resultados para as variáveis de vazão: FT01, FT02 e FT03.</a:t>
            </a:r>
          </a:p>
        </p:txBody>
      </p:sp>
      <p:sp>
        <p:nvSpPr>
          <p:cNvPr id="4" name="Espaço Reservado para Texto 3">
            <a:extLst>
              <a:ext uri="{FF2B5EF4-FFF2-40B4-BE49-F238E27FC236}">
                <a16:creationId xmlns:a16="http://schemas.microsoft.com/office/drawing/2014/main" id="{269854B2-6F82-B787-2A08-8A25D70549AE}"/>
              </a:ext>
            </a:extLst>
          </p:cNvPr>
          <p:cNvSpPr>
            <a:spLocks noGrp="1"/>
          </p:cNvSpPr>
          <p:nvPr>
            <p:ph type="body" idx="10"/>
          </p:nvPr>
        </p:nvSpPr>
        <p:spPr>
          <a:xfrm>
            <a:off x="912812" y="719138"/>
            <a:ext cx="10366375" cy="887413"/>
          </a:xfrm>
        </p:spPr>
        <p:txBody>
          <a:bodyPr/>
          <a:lstStyle/>
          <a:p>
            <a:pPr eaLnBrk="1" fontAlgn="auto" hangingPunct="1">
              <a:spcAft>
                <a:spcPts val="0"/>
              </a:spcAft>
              <a:defRPr/>
            </a:pPr>
            <a:r>
              <a:rPr lang="pt-BR" dirty="0"/>
              <a:t>Estudo de Caso 2: Impacto do Acionamento das Bombas durante o Horário de Pico em uma Rede de Distribuição de Água</a:t>
            </a:r>
            <a:endParaRPr dirty="0"/>
          </a:p>
        </p:txBody>
      </p:sp>
      <p:sp>
        <p:nvSpPr>
          <p:cNvPr id="2" name="Espaço Reservado para Número de Slide 1">
            <a:extLst>
              <a:ext uri="{FF2B5EF4-FFF2-40B4-BE49-F238E27FC236}">
                <a16:creationId xmlns:a16="http://schemas.microsoft.com/office/drawing/2014/main" id="{A6C94C21-B76B-CC23-E108-30D9ED66739B}"/>
              </a:ext>
            </a:extLst>
          </p:cNvPr>
          <p:cNvSpPr>
            <a:spLocks noGrp="1"/>
          </p:cNvSpPr>
          <p:nvPr>
            <p:ph type="sldNum" sz="quarter" idx="4"/>
          </p:nvPr>
        </p:nvSpPr>
        <p:spPr/>
        <p:txBody>
          <a:bodyPr/>
          <a:lstStyle/>
          <a:p>
            <a:fld id="{1EA746C2-75D8-4236-8481-002E8A78D5A9}" type="slidenum">
              <a:rPr lang="pt-BR" smtClean="0">
                <a:solidFill>
                  <a:schemeClr val="tx1"/>
                </a:solidFill>
              </a:rPr>
              <a:t>27</a:t>
            </a:fld>
            <a:endParaRPr lang="pt-BR" dirty="0">
              <a:solidFill>
                <a:schemeClr val="tx1"/>
              </a:solidFill>
            </a:endParaRPr>
          </a:p>
        </p:txBody>
      </p:sp>
    </p:spTree>
    <p:extLst>
      <p:ext uri="{BB962C8B-B14F-4D97-AF65-F5344CB8AC3E}">
        <p14:creationId xmlns:p14="http://schemas.microsoft.com/office/powerpoint/2010/main" val="2881823369"/>
      </p:ext>
    </p:extLst>
  </p:cSld>
  <p:clrMapOvr>
    <a:masterClrMapping/>
  </p:clrMapOvr>
  <mc:AlternateContent xmlns:mc="http://schemas.openxmlformats.org/markup-compatibility/2006" xmlns:p14="http://schemas.microsoft.com/office/powerpoint/2010/main">
    <mc:Choice Requires="p14">
      <p:transition spd="slow" p14:dur="2000" advTm="50135"/>
    </mc:Choice>
    <mc:Fallback xmlns="">
      <p:transition spd="slow" advTm="50135"/>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a 5">
            <a:extLst>
              <a:ext uri="{FF2B5EF4-FFF2-40B4-BE49-F238E27FC236}">
                <a16:creationId xmlns:a16="http://schemas.microsoft.com/office/drawing/2014/main" id="{E4CC8F92-0408-05BE-E40A-3C9A8C23EF55}"/>
              </a:ext>
            </a:extLst>
          </p:cNvPr>
          <p:cNvGraphicFramePr>
            <a:graphicFrameLocks noGrp="1"/>
          </p:cNvGraphicFramePr>
          <p:nvPr>
            <p:ph idx="1"/>
            <p:extLst>
              <p:ext uri="{D42A27DB-BD31-4B8C-83A1-F6EECF244321}">
                <p14:modId xmlns:p14="http://schemas.microsoft.com/office/powerpoint/2010/main" val="3545913810"/>
              </p:ext>
            </p:extLst>
          </p:nvPr>
        </p:nvGraphicFramePr>
        <p:xfrm>
          <a:off x="912814" y="2086665"/>
          <a:ext cx="10366374" cy="1483360"/>
        </p:xfrm>
        <a:graphic>
          <a:graphicData uri="http://schemas.openxmlformats.org/drawingml/2006/table">
            <a:tbl>
              <a:tblPr firstRow="1" bandRow="1">
                <a:tableStyleId>{5C22544A-7EE6-4342-B048-85BDC9FD1C3A}</a:tableStyleId>
              </a:tblPr>
              <a:tblGrid>
                <a:gridCol w="3455458">
                  <a:extLst>
                    <a:ext uri="{9D8B030D-6E8A-4147-A177-3AD203B41FA5}">
                      <a16:colId xmlns:a16="http://schemas.microsoft.com/office/drawing/2014/main" val="42364567"/>
                    </a:ext>
                  </a:extLst>
                </a:gridCol>
                <a:gridCol w="3455458">
                  <a:extLst>
                    <a:ext uri="{9D8B030D-6E8A-4147-A177-3AD203B41FA5}">
                      <a16:colId xmlns:a16="http://schemas.microsoft.com/office/drawing/2014/main" val="2746365364"/>
                    </a:ext>
                  </a:extLst>
                </a:gridCol>
                <a:gridCol w="3455458">
                  <a:extLst>
                    <a:ext uri="{9D8B030D-6E8A-4147-A177-3AD203B41FA5}">
                      <a16:colId xmlns:a16="http://schemas.microsoft.com/office/drawing/2014/main" val="183221840"/>
                    </a:ext>
                  </a:extLst>
                </a:gridCol>
              </a:tblGrid>
              <a:tr h="370840">
                <a:tc>
                  <a:txBody>
                    <a:bodyPr/>
                    <a:lstStyle/>
                    <a:p>
                      <a:pPr algn="ctr" fontAlgn="b"/>
                      <a:r>
                        <a:rPr lang="pt-BR" sz="1600" b="0" i="0" u="none" strike="noStrike" dirty="0">
                          <a:solidFill>
                            <a:srgbClr val="000000"/>
                          </a:solidFill>
                          <a:effectLst/>
                          <a:latin typeface="Calibri" panose="020F0502020204030204" pitchFamily="34" charset="0"/>
                        </a:rPr>
                        <a:t>Variável</a:t>
                      </a:r>
                    </a:p>
                  </a:txBody>
                  <a:tcPr marL="9525" marR="9525" marT="9525" marB="0" anchor="ctr"/>
                </a:tc>
                <a:tc>
                  <a:txBody>
                    <a:bodyPr/>
                    <a:lstStyle/>
                    <a:p>
                      <a:pPr algn="ctr" fontAlgn="b"/>
                      <a:r>
                        <a:rPr lang="pt-BR" sz="1600" b="0" i="0" u="none" strike="noStrike" dirty="0">
                          <a:solidFill>
                            <a:srgbClr val="000000"/>
                          </a:solidFill>
                          <a:effectLst/>
                          <a:latin typeface="Calibri" panose="020F0502020204030204" pitchFamily="34" charset="0"/>
                        </a:rPr>
                        <a:t>Horário de Maior Demanda</a:t>
                      </a:r>
                    </a:p>
                  </a:txBody>
                  <a:tcPr marL="9525" marR="9525" marT="9525" marB="0" anchor="ctr"/>
                </a:tc>
                <a:tc>
                  <a:txBody>
                    <a:bodyPr/>
                    <a:lstStyle/>
                    <a:p>
                      <a:pPr algn="ctr" fontAlgn="b"/>
                      <a:r>
                        <a:rPr lang="pt-BR" sz="1600" b="0" i="0" u="none" strike="noStrike">
                          <a:solidFill>
                            <a:srgbClr val="000000"/>
                          </a:solidFill>
                          <a:effectLst/>
                          <a:latin typeface="Calibri" panose="020F0502020204030204" pitchFamily="34" charset="0"/>
                        </a:rPr>
                        <a:t>Valor da Demanda</a:t>
                      </a:r>
                    </a:p>
                  </a:txBody>
                  <a:tcPr marL="9525" marR="9525" marT="9525" marB="0" anchor="ctr"/>
                </a:tc>
                <a:extLst>
                  <a:ext uri="{0D108BD9-81ED-4DB2-BD59-A6C34878D82A}">
                    <a16:rowId xmlns:a16="http://schemas.microsoft.com/office/drawing/2014/main" val="3145293136"/>
                  </a:ext>
                </a:extLst>
              </a:tr>
              <a:tr h="370840">
                <a:tc>
                  <a:txBody>
                    <a:bodyPr/>
                    <a:lstStyle/>
                    <a:p>
                      <a:pPr algn="ctr" fontAlgn="b"/>
                      <a:r>
                        <a:rPr lang="pt-BR" sz="1600" b="0" i="0" u="none" strike="noStrike" dirty="0">
                          <a:solidFill>
                            <a:srgbClr val="000000"/>
                          </a:solidFill>
                          <a:effectLst/>
                          <a:latin typeface="Calibri" panose="020F0502020204030204" pitchFamily="34" charset="0"/>
                        </a:rPr>
                        <a:t>Vazão de entrada - FT01</a:t>
                      </a:r>
                    </a:p>
                  </a:txBody>
                  <a:tcPr marL="9525" marR="9525" marT="9525" marB="0" anchor="ctr"/>
                </a:tc>
                <a:tc>
                  <a:txBody>
                    <a:bodyPr/>
                    <a:lstStyle/>
                    <a:p>
                      <a:pPr algn="ctr" fontAlgn="b"/>
                      <a:r>
                        <a:rPr lang="pt-BR" sz="1600" b="0" i="0" u="none" strike="noStrike">
                          <a:solidFill>
                            <a:srgbClr val="000000"/>
                          </a:solidFill>
                          <a:effectLst/>
                          <a:latin typeface="Calibri" panose="020F0502020204030204" pitchFamily="34" charset="0"/>
                        </a:rPr>
                        <a:t>08/10/2020 21:00</a:t>
                      </a:r>
                    </a:p>
                  </a:txBody>
                  <a:tcPr marL="9525" marR="9525" marT="9525" marB="0" anchor="ctr"/>
                </a:tc>
                <a:tc>
                  <a:txBody>
                    <a:bodyPr/>
                    <a:lstStyle/>
                    <a:p>
                      <a:pPr algn="ctr" fontAlgn="b"/>
                      <a:r>
                        <a:rPr lang="pt-BR" sz="1600" b="0" i="0" u="none" strike="noStrike">
                          <a:solidFill>
                            <a:srgbClr val="000000"/>
                          </a:solidFill>
                          <a:effectLst/>
                          <a:latin typeface="Calibri" panose="020F0502020204030204" pitchFamily="34" charset="0"/>
                        </a:rPr>
                        <a:t>383,87 m³/h</a:t>
                      </a:r>
                    </a:p>
                  </a:txBody>
                  <a:tcPr marL="9525" marR="9525" marT="9525" marB="0" anchor="ctr"/>
                </a:tc>
                <a:extLst>
                  <a:ext uri="{0D108BD9-81ED-4DB2-BD59-A6C34878D82A}">
                    <a16:rowId xmlns:a16="http://schemas.microsoft.com/office/drawing/2014/main" val="2321210305"/>
                  </a:ext>
                </a:extLst>
              </a:tr>
              <a:tr h="370840">
                <a:tc>
                  <a:txBody>
                    <a:bodyPr/>
                    <a:lstStyle/>
                    <a:p>
                      <a:pPr algn="ctr" fontAlgn="b"/>
                      <a:r>
                        <a:rPr lang="pt-BR" sz="1600" b="0" i="0" u="none" strike="noStrike">
                          <a:solidFill>
                            <a:srgbClr val="000000"/>
                          </a:solidFill>
                          <a:effectLst/>
                          <a:latin typeface="Calibri" panose="020F0502020204030204" pitchFamily="34" charset="0"/>
                        </a:rPr>
                        <a:t>Vazão de gravidade - FT02</a:t>
                      </a:r>
                    </a:p>
                  </a:txBody>
                  <a:tcPr marL="9525" marR="9525" marT="9525" marB="0" anchor="ctr"/>
                </a:tc>
                <a:tc>
                  <a:txBody>
                    <a:bodyPr/>
                    <a:lstStyle/>
                    <a:p>
                      <a:pPr algn="ctr" fontAlgn="b"/>
                      <a:r>
                        <a:rPr lang="pt-BR" sz="1600" b="0" i="0" u="none" strike="noStrike">
                          <a:solidFill>
                            <a:srgbClr val="000000"/>
                          </a:solidFill>
                          <a:effectLst/>
                          <a:latin typeface="Calibri" panose="020F0502020204030204" pitchFamily="34" charset="0"/>
                        </a:rPr>
                        <a:t>20/10/2020 18:00</a:t>
                      </a:r>
                    </a:p>
                  </a:txBody>
                  <a:tcPr marL="9525" marR="9525" marT="9525" marB="0" anchor="ctr"/>
                </a:tc>
                <a:tc>
                  <a:txBody>
                    <a:bodyPr/>
                    <a:lstStyle/>
                    <a:p>
                      <a:pPr algn="ctr" fontAlgn="b"/>
                      <a:r>
                        <a:rPr lang="pt-BR" sz="1600" b="0" i="0" u="none" strike="noStrike">
                          <a:solidFill>
                            <a:srgbClr val="000000"/>
                          </a:solidFill>
                          <a:effectLst/>
                          <a:latin typeface="Calibri" panose="020F0502020204030204" pitchFamily="34" charset="0"/>
                        </a:rPr>
                        <a:t>326,17 m³/h</a:t>
                      </a:r>
                    </a:p>
                  </a:txBody>
                  <a:tcPr marL="9525" marR="9525" marT="9525" marB="0" anchor="ctr"/>
                </a:tc>
                <a:extLst>
                  <a:ext uri="{0D108BD9-81ED-4DB2-BD59-A6C34878D82A}">
                    <a16:rowId xmlns:a16="http://schemas.microsoft.com/office/drawing/2014/main" val="2534358267"/>
                  </a:ext>
                </a:extLst>
              </a:tr>
              <a:tr h="370840">
                <a:tc>
                  <a:txBody>
                    <a:bodyPr/>
                    <a:lstStyle/>
                    <a:p>
                      <a:pPr algn="ctr" fontAlgn="b"/>
                      <a:r>
                        <a:rPr lang="pt-BR" sz="1600" b="0" i="0" u="none" strike="noStrike">
                          <a:solidFill>
                            <a:srgbClr val="000000"/>
                          </a:solidFill>
                          <a:effectLst/>
                          <a:latin typeface="Calibri" panose="020F0502020204030204" pitchFamily="34" charset="0"/>
                        </a:rPr>
                        <a:t>Vazão de recalque - FT03</a:t>
                      </a:r>
                    </a:p>
                  </a:txBody>
                  <a:tcPr marL="9525" marR="9525" marT="9525" marB="0" anchor="ctr"/>
                </a:tc>
                <a:tc>
                  <a:txBody>
                    <a:bodyPr/>
                    <a:lstStyle/>
                    <a:p>
                      <a:pPr algn="ctr" fontAlgn="b"/>
                      <a:r>
                        <a:rPr lang="pt-BR" sz="1600" b="0" i="0" u="none" strike="noStrike">
                          <a:solidFill>
                            <a:srgbClr val="000000"/>
                          </a:solidFill>
                          <a:effectLst/>
                          <a:latin typeface="Calibri" panose="020F0502020204030204" pitchFamily="34" charset="0"/>
                        </a:rPr>
                        <a:t>26/11/2020 19:00</a:t>
                      </a:r>
                    </a:p>
                  </a:txBody>
                  <a:tcPr marL="9525" marR="9525" marT="9525" marB="0" anchor="ctr"/>
                </a:tc>
                <a:tc>
                  <a:txBody>
                    <a:bodyPr/>
                    <a:lstStyle/>
                    <a:p>
                      <a:pPr algn="ctr" fontAlgn="b"/>
                      <a:r>
                        <a:rPr lang="pt-BR" sz="1600" b="0" i="0" u="none" strike="noStrike" dirty="0">
                          <a:solidFill>
                            <a:srgbClr val="000000"/>
                          </a:solidFill>
                          <a:effectLst/>
                          <a:latin typeface="Calibri" panose="020F0502020204030204" pitchFamily="34" charset="0"/>
                        </a:rPr>
                        <a:t>194,35 m³/h</a:t>
                      </a:r>
                    </a:p>
                  </a:txBody>
                  <a:tcPr marL="9525" marR="9525" marT="9525" marB="0" anchor="ctr"/>
                </a:tc>
                <a:extLst>
                  <a:ext uri="{0D108BD9-81ED-4DB2-BD59-A6C34878D82A}">
                    <a16:rowId xmlns:a16="http://schemas.microsoft.com/office/drawing/2014/main" val="2062565649"/>
                  </a:ext>
                </a:extLst>
              </a:tr>
            </a:tbl>
          </a:graphicData>
        </a:graphic>
      </p:graphicFrame>
      <p:sp>
        <p:nvSpPr>
          <p:cNvPr id="4" name="Espaço Reservado para Texto 3">
            <a:extLst>
              <a:ext uri="{FF2B5EF4-FFF2-40B4-BE49-F238E27FC236}">
                <a16:creationId xmlns:a16="http://schemas.microsoft.com/office/drawing/2014/main" id="{269854B2-6F82-B787-2A08-8A25D70549AE}"/>
              </a:ext>
            </a:extLst>
          </p:cNvPr>
          <p:cNvSpPr>
            <a:spLocks noGrp="1"/>
          </p:cNvSpPr>
          <p:nvPr>
            <p:ph type="body" idx="10"/>
          </p:nvPr>
        </p:nvSpPr>
        <p:spPr>
          <a:xfrm>
            <a:off x="912813" y="558800"/>
            <a:ext cx="10366375" cy="887413"/>
          </a:xfrm>
        </p:spPr>
        <p:txBody>
          <a:bodyPr/>
          <a:lstStyle/>
          <a:p>
            <a:pPr eaLnBrk="1" fontAlgn="auto" hangingPunct="1">
              <a:spcAft>
                <a:spcPts val="0"/>
              </a:spcAft>
              <a:defRPr/>
            </a:pPr>
            <a:r>
              <a:rPr lang="pt-BR" dirty="0"/>
              <a:t>Estudo de Caso 2: Impacto do Acionamento das Bombas durante o Horário de Pico em uma Rede de Distribuição de Água</a:t>
            </a:r>
            <a:endParaRPr dirty="0"/>
          </a:p>
        </p:txBody>
      </p:sp>
      <p:sp>
        <p:nvSpPr>
          <p:cNvPr id="2" name="Espaço Reservado para Número de Slide 1">
            <a:extLst>
              <a:ext uri="{FF2B5EF4-FFF2-40B4-BE49-F238E27FC236}">
                <a16:creationId xmlns:a16="http://schemas.microsoft.com/office/drawing/2014/main" id="{A6C94C21-B76B-CC23-E108-30D9ED66739B}"/>
              </a:ext>
            </a:extLst>
          </p:cNvPr>
          <p:cNvSpPr>
            <a:spLocks noGrp="1"/>
          </p:cNvSpPr>
          <p:nvPr>
            <p:ph type="sldNum" sz="quarter" idx="4"/>
          </p:nvPr>
        </p:nvSpPr>
        <p:spPr/>
        <p:txBody>
          <a:bodyPr/>
          <a:lstStyle/>
          <a:p>
            <a:fld id="{1EA746C2-75D8-4236-8481-002E8A78D5A9}" type="slidenum">
              <a:rPr lang="pt-BR" smtClean="0">
                <a:solidFill>
                  <a:schemeClr val="tx1"/>
                </a:solidFill>
              </a:rPr>
              <a:t>28</a:t>
            </a:fld>
            <a:endParaRPr lang="pt-BR" dirty="0">
              <a:solidFill>
                <a:schemeClr val="tx1"/>
              </a:solidFill>
            </a:endParaRPr>
          </a:p>
        </p:txBody>
      </p:sp>
      <p:graphicFrame>
        <p:nvGraphicFramePr>
          <p:cNvPr id="3" name="Objeto 2">
            <a:hlinkClick r:id="" action="ppaction://ole?verb=0"/>
            <a:extLst>
              <a:ext uri="{FF2B5EF4-FFF2-40B4-BE49-F238E27FC236}">
                <a16:creationId xmlns:a16="http://schemas.microsoft.com/office/drawing/2014/main" id="{9165D168-A4D8-4130-190A-2429B09E5206}"/>
              </a:ext>
            </a:extLst>
          </p:cNvPr>
          <p:cNvGraphicFramePr>
            <a:graphicFrameLocks noChangeAspect="1"/>
          </p:cNvGraphicFramePr>
          <p:nvPr>
            <p:extLst>
              <p:ext uri="{D42A27DB-BD31-4B8C-83A1-F6EECF244321}">
                <p14:modId xmlns:p14="http://schemas.microsoft.com/office/powerpoint/2010/main" val="4226580345"/>
              </p:ext>
            </p:extLst>
          </p:nvPr>
        </p:nvGraphicFramePr>
        <p:xfrm>
          <a:off x="1035953" y="3738857"/>
          <a:ext cx="4577440" cy="2560343"/>
        </p:xfrm>
        <a:graphic>
          <a:graphicData uri="http://schemas.openxmlformats.org/presentationml/2006/ole">
            <mc:AlternateContent xmlns:mc="http://schemas.openxmlformats.org/markup-compatibility/2006">
              <mc:Choice xmlns:v="urn:schemas-microsoft-com:vml" Requires="v">
                <p:oleObj name="Presentation" r:id="rId2" imgW="6153357" imgH="3442198" progId="PowerPoint.Show.12">
                  <p:embed/>
                </p:oleObj>
              </mc:Choice>
              <mc:Fallback>
                <p:oleObj name="Presentation" r:id="rId2" imgW="6153357" imgH="3442198" progId="PowerPoint.Show.12">
                  <p:embed/>
                  <p:pic>
                    <p:nvPicPr>
                      <p:cNvPr id="3" name="Objeto 2">
                        <a:hlinkClick r:id="" action="ppaction://ole?verb=0"/>
                        <a:extLst>
                          <a:ext uri="{FF2B5EF4-FFF2-40B4-BE49-F238E27FC236}">
                            <a16:creationId xmlns:a16="http://schemas.microsoft.com/office/drawing/2014/main" id="{9165D168-A4D8-4130-190A-2429B09E5206}"/>
                          </a:ext>
                        </a:extLst>
                      </p:cNvPr>
                      <p:cNvPicPr/>
                      <p:nvPr/>
                    </p:nvPicPr>
                    <p:blipFill>
                      <a:blip r:embed="rId3"/>
                      <a:stretch>
                        <a:fillRect/>
                      </a:stretch>
                    </p:blipFill>
                    <p:spPr>
                      <a:xfrm>
                        <a:off x="1035953" y="3738857"/>
                        <a:ext cx="4577440" cy="2560343"/>
                      </a:xfrm>
                      <a:prstGeom prst="rect">
                        <a:avLst/>
                      </a:prstGeom>
                    </p:spPr>
                  </p:pic>
                </p:oleObj>
              </mc:Fallback>
            </mc:AlternateContent>
          </a:graphicData>
        </a:graphic>
      </p:graphicFrame>
      <p:sp>
        <p:nvSpPr>
          <p:cNvPr id="6" name="CaixaDeTexto 5">
            <a:extLst>
              <a:ext uri="{FF2B5EF4-FFF2-40B4-BE49-F238E27FC236}">
                <a16:creationId xmlns:a16="http://schemas.microsoft.com/office/drawing/2014/main" id="{D118E25D-05EC-D025-0AF0-4A76EF6E1F59}"/>
              </a:ext>
            </a:extLst>
          </p:cNvPr>
          <p:cNvSpPr txBox="1"/>
          <p:nvPr/>
        </p:nvSpPr>
        <p:spPr>
          <a:xfrm>
            <a:off x="1190431" y="6160583"/>
            <a:ext cx="6029027" cy="369332"/>
          </a:xfrm>
          <a:prstGeom prst="rect">
            <a:avLst/>
          </a:prstGeom>
          <a:noFill/>
        </p:spPr>
        <p:txBody>
          <a:bodyPr wrap="square" rtlCol="0">
            <a:spAutoFit/>
          </a:bodyPr>
          <a:lstStyle/>
          <a:p>
            <a:r>
              <a:rPr lang="pt-BR" b="1" dirty="0"/>
              <a:t>Figura 5: Demanda média das variáveis de fluxo</a:t>
            </a:r>
          </a:p>
        </p:txBody>
      </p:sp>
      <p:sp>
        <p:nvSpPr>
          <p:cNvPr id="7" name="CaixaDeTexto 6">
            <a:extLst>
              <a:ext uri="{FF2B5EF4-FFF2-40B4-BE49-F238E27FC236}">
                <a16:creationId xmlns:a16="http://schemas.microsoft.com/office/drawing/2014/main" id="{1D0C1A3C-8E96-0B1D-15EB-7065E94978D6}"/>
              </a:ext>
            </a:extLst>
          </p:cNvPr>
          <p:cNvSpPr txBox="1"/>
          <p:nvPr/>
        </p:nvSpPr>
        <p:spPr>
          <a:xfrm>
            <a:off x="4640824" y="1671284"/>
            <a:ext cx="2910351" cy="369332"/>
          </a:xfrm>
          <a:prstGeom prst="rect">
            <a:avLst/>
          </a:prstGeom>
          <a:noFill/>
        </p:spPr>
        <p:txBody>
          <a:bodyPr wrap="square" rtlCol="0">
            <a:spAutoFit/>
          </a:bodyPr>
          <a:lstStyle/>
          <a:p>
            <a:r>
              <a:rPr lang="pt-BR" b="1" dirty="0"/>
              <a:t>Tabela 2: Demanda de água</a:t>
            </a:r>
          </a:p>
        </p:txBody>
      </p:sp>
    </p:spTree>
    <p:extLst>
      <p:ext uri="{BB962C8B-B14F-4D97-AF65-F5344CB8AC3E}">
        <p14:creationId xmlns:p14="http://schemas.microsoft.com/office/powerpoint/2010/main" val="2683643750"/>
      </p:ext>
    </p:extLst>
  </p:cSld>
  <p:clrMapOvr>
    <a:masterClrMapping/>
  </p:clrMapOvr>
  <mc:AlternateContent xmlns:mc="http://schemas.openxmlformats.org/markup-compatibility/2006" xmlns:p14="http://schemas.microsoft.com/office/powerpoint/2010/main">
    <mc:Choice Requires="p14">
      <p:transition spd="slow" p14:dur="2000" advTm="102430"/>
    </mc:Choice>
    <mc:Fallback xmlns="">
      <p:transition spd="slow" advTm="102430"/>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803C4240-AD3D-EF68-F2C2-A106DB2AE9E4}"/>
              </a:ext>
            </a:extLst>
          </p:cNvPr>
          <p:cNvSpPr>
            <a:spLocks noGrp="1"/>
          </p:cNvSpPr>
          <p:nvPr>
            <p:ph idx="1"/>
          </p:nvPr>
        </p:nvSpPr>
        <p:spPr>
          <a:xfrm>
            <a:off x="912813" y="1606551"/>
            <a:ext cx="10366375" cy="4692649"/>
          </a:xfrm>
        </p:spPr>
        <p:txBody>
          <a:bodyPr/>
          <a:lstStyle/>
          <a:p>
            <a:pPr eaLnBrk="1" fontAlgn="auto" hangingPunct="1">
              <a:spcAft>
                <a:spcPts val="0"/>
              </a:spcAft>
              <a:defRPr/>
            </a:pPr>
            <a:r>
              <a:rPr lang="pt-BR" sz="2000" dirty="0">
                <a:solidFill>
                  <a:schemeClr val="tx1"/>
                </a:solidFill>
              </a:rPr>
              <a:t>Quanto deve-se armazenar previamente no reservatório para não acionar as bombas no horário de pico?</a:t>
            </a:r>
          </a:p>
          <a:p>
            <a:pPr eaLnBrk="1" fontAlgn="auto" hangingPunct="1">
              <a:spcAft>
                <a:spcPts val="0"/>
              </a:spcAft>
              <a:defRPr/>
            </a:pPr>
            <a:r>
              <a:rPr lang="pt-BR" sz="2000" dirty="0">
                <a:solidFill>
                  <a:schemeClr val="tx1"/>
                </a:solidFill>
              </a:rPr>
              <a:t>Q5 (d): Durante as horas de pico, o nível do reservatório deve manter-se próximo de 3.9005  m³ para evitar o acionamento das bombas, assegurando a eficiência operacional. (STL e </a:t>
            </a:r>
            <a:r>
              <a:rPr lang="pt-BR" sz="2000" dirty="0" err="1">
                <a:solidFill>
                  <a:schemeClr val="tx1"/>
                </a:solidFill>
              </a:rPr>
              <a:t>LGBMRegressor</a:t>
            </a:r>
            <a:r>
              <a:rPr lang="pt-BR" sz="2000" dirty="0">
                <a:solidFill>
                  <a:schemeClr val="tx1"/>
                </a:solidFill>
              </a:rPr>
              <a:t>)</a:t>
            </a:r>
          </a:p>
        </p:txBody>
      </p:sp>
      <p:sp>
        <p:nvSpPr>
          <p:cNvPr id="4" name="Espaço Reservado para Texto 3">
            <a:extLst>
              <a:ext uri="{FF2B5EF4-FFF2-40B4-BE49-F238E27FC236}">
                <a16:creationId xmlns:a16="http://schemas.microsoft.com/office/drawing/2014/main" id="{269854B2-6F82-B787-2A08-8A25D70549AE}"/>
              </a:ext>
            </a:extLst>
          </p:cNvPr>
          <p:cNvSpPr>
            <a:spLocks noGrp="1"/>
          </p:cNvSpPr>
          <p:nvPr>
            <p:ph type="body" idx="10"/>
          </p:nvPr>
        </p:nvSpPr>
        <p:spPr>
          <a:xfrm>
            <a:off x="912812" y="719138"/>
            <a:ext cx="10366375" cy="887413"/>
          </a:xfrm>
        </p:spPr>
        <p:txBody>
          <a:bodyPr/>
          <a:lstStyle/>
          <a:p>
            <a:pPr eaLnBrk="1" fontAlgn="auto" hangingPunct="1">
              <a:spcAft>
                <a:spcPts val="0"/>
              </a:spcAft>
              <a:defRPr/>
            </a:pPr>
            <a:r>
              <a:rPr lang="pt-BR" dirty="0"/>
              <a:t>Estudo de Caso 2: Impacto do Acionamento das Bombas durante o Horário de Pico em uma Rede de Distribuição de Água</a:t>
            </a:r>
            <a:endParaRPr dirty="0"/>
          </a:p>
        </p:txBody>
      </p:sp>
      <p:sp>
        <p:nvSpPr>
          <p:cNvPr id="2" name="Espaço Reservado para Número de Slide 1">
            <a:extLst>
              <a:ext uri="{FF2B5EF4-FFF2-40B4-BE49-F238E27FC236}">
                <a16:creationId xmlns:a16="http://schemas.microsoft.com/office/drawing/2014/main" id="{A6C94C21-B76B-CC23-E108-30D9ED66739B}"/>
              </a:ext>
            </a:extLst>
          </p:cNvPr>
          <p:cNvSpPr>
            <a:spLocks noGrp="1"/>
          </p:cNvSpPr>
          <p:nvPr>
            <p:ph type="sldNum" sz="quarter" idx="4"/>
          </p:nvPr>
        </p:nvSpPr>
        <p:spPr/>
        <p:txBody>
          <a:bodyPr/>
          <a:lstStyle/>
          <a:p>
            <a:fld id="{1EA746C2-75D8-4236-8481-002E8A78D5A9}" type="slidenum">
              <a:rPr lang="pt-BR" smtClean="0">
                <a:solidFill>
                  <a:schemeClr val="tx1"/>
                </a:solidFill>
              </a:rPr>
              <a:t>29</a:t>
            </a:fld>
            <a:endParaRPr lang="pt-BR" dirty="0">
              <a:solidFill>
                <a:schemeClr val="tx1"/>
              </a:solidFill>
            </a:endParaRPr>
          </a:p>
        </p:txBody>
      </p:sp>
    </p:spTree>
    <p:extLst>
      <p:ext uri="{BB962C8B-B14F-4D97-AF65-F5344CB8AC3E}">
        <p14:creationId xmlns:p14="http://schemas.microsoft.com/office/powerpoint/2010/main" val="3364546218"/>
      </p:ext>
    </p:extLst>
  </p:cSld>
  <p:clrMapOvr>
    <a:masterClrMapping/>
  </p:clrMapOvr>
  <mc:AlternateContent xmlns:mc="http://schemas.openxmlformats.org/markup-compatibility/2006" xmlns:p14="http://schemas.microsoft.com/office/powerpoint/2010/main">
    <mc:Choice Requires="p14">
      <p:transition spd="slow" p14:dur="2000" advTm="40870"/>
    </mc:Choice>
    <mc:Fallback xmlns="">
      <p:transition spd="slow" advTm="4087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Espaço Reservado para Texto 3">
            <a:extLst>
              <a:ext uri="{FF2B5EF4-FFF2-40B4-BE49-F238E27FC236}">
                <a16:creationId xmlns:a16="http://schemas.microsoft.com/office/drawing/2014/main" id="{7ED9BBDF-8E16-5030-1C1D-C054948E1088}"/>
              </a:ext>
            </a:extLst>
          </p:cNvPr>
          <p:cNvSpPr txBox="1">
            <a:spLocks/>
          </p:cNvSpPr>
          <p:nvPr/>
        </p:nvSpPr>
        <p:spPr>
          <a:xfrm>
            <a:off x="8153400" y="1128094"/>
            <a:ext cx="3434180" cy="1415270"/>
          </a:xfrm>
          <a:prstGeom prst="rect">
            <a:avLst/>
          </a:prstGeom>
        </p:spPr>
        <p:txBody>
          <a:bodyPr vert="horz" lIns="91440" tIns="45720" rIns="91440" bIns="45720" rtlCol="0" anchor="t">
            <a:normAutofit/>
          </a:bodyPr>
          <a:lstStyle>
            <a:lvl1pPr marL="0" indent="0" algn="l" rtl="0" eaLnBrk="0" fontAlgn="base" hangingPunct="0">
              <a:lnSpc>
                <a:spcPct val="80000"/>
              </a:lnSpc>
              <a:spcBef>
                <a:spcPts val="1000"/>
              </a:spcBef>
              <a:spcAft>
                <a:spcPct val="0"/>
              </a:spcAft>
              <a:buFont typeface="Arial" panose="020B0604020202020204" pitchFamily="34" charset="0"/>
              <a:buNone/>
              <a:defRPr lang="pt-BR" sz="3400" b="1" i="0" kern="1200" dirty="0" smtClean="0">
                <a:solidFill>
                  <a:srgbClr val="8A0638"/>
                </a:solidFill>
                <a:latin typeface="+mn-lt"/>
                <a:ea typeface="+mj-ea"/>
                <a:cs typeface="+mj-cs"/>
              </a:defRPr>
            </a:lvl1pPr>
            <a:lvl2pPr marL="457200" indent="0" algn="l" rtl="0" eaLnBrk="0" fontAlgn="base" hangingPunct="0">
              <a:lnSpc>
                <a:spcPct val="90000"/>
              </a:lnSpc>
              <a:spcBef>
                <a:spcPts val="500"/>
              </a:spcBef>
              <a:spcAft>
                <a:spcPct val="0"/>
              </a:spcAft>
              <a:buFont typeface="Arial" panose="020B0604020202020204" pitchFamily="34" charset="0"/>
              <a:buNone/>
              <a:defRPr sz="2000" b="1" kern="1200">
                <a:solidFill>
                  <a:schemeClr val="tx1"/>
                </a:solidFill>
                <a:latin typeface="+mn-lt"/>
                <a:ea typeface="+mn-ea"/>
                <a:cs typeface="+mn-cs"/>
              </a:defRPr>
            </a:lvl2pPr>
            <a:lvl3pPr marL="914400" indent="0" algn="l" rtl="0" eaLnBrk="0" fontAlgn="base" hangingPunct="0">
              <a:lnSpc>
                <a:spcPct val="90000"/>
              </a:lnSpc>
              <a:spcBef>
                <a:spcPts val="500"/>
              </a:spcBef>
              <a:spcAft>
                <a:spcPct val="0"/>
              </a:spcAft>
              <a:buFont typeface="Arial" panose="020B0604020202020204" pitchFamily="34" charset="0"/>
              <a:buNone/>
              <a:defRPr sz="1800" b="1" kern="1200">
                <a:solidFill>
                  <a:schemeClr val="tx1"/>
                </a:solidFill>
                <a:latin typeface="+mn-lt"/>
                <a:ea typeface="+mn-ea"/>
                <a:cs typeface="+mn-cs"/>
              </a:defRPr>
            </a:lvl3pPr>
            <a:lvl4pPr marL="1371600" indent="0" algn="l" rtl="0" eaLnBrk="0" fontAlgn="base" hangingPunct="0">
              <a:lnSpc>
                <a:spcPct val="90000"/>
              </a:lnSpc>
              <a:spcBef>
                <a:spcPts val="500"/>
              </a:spcBef>
              <a:spcAft>
                <a:spcPct val="0"/>
              </a:spcAft>
              <a:buFont typeface="Arial" panose="020B0604020202020204" pitchFamily="34" charset="0"/>
              <a:buNone/>
              <a:defRPr sz="1600" b="1" kern="1200">
                <a:solidFill>
                  <a:schemeClr val="tx1"/>
                </a:solidFill>
                <a:latin typeface="+mn-lt"/>
                <a:ea typeface="+mn-ea"/>
                <a:cs typeface="+mn-cs"/>
              </a:defRPr>
            </a:lvl4pPr>
            <a:lvl5pPr marL="1828800" indent="0" algn="l" rtl="0" eaLnBrk="0" fontAlgn="base" hangingPunct="0">
              <a:lnSpc>
                <a:spcPct val="90000"/>
              </a:lnSpc>
              <a:spcBef>
                <a:spcPts val="500"/>
              </a:spcBef>
              <a:spcAft>
                <a:spcPct val="0"/>
              </a:spcAft>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defTabSz="914400" eaLnBrk="1" fontAlgn="auto" hangingPunct="1">
              <a:lnSpc>
                <a:spcPct val="90000"/>
              </a:lnSpc>
              <a:spcBef>
                <a:spcPct val="0"/>
              </a:spcBef>
              <a:spcAft>
                <a:spcPts val="600"/>
              </a:spcAft>
              <a:defRPr/>
            </a:pPr>
            <a:r>
              <a:rPr lang="pt-BR" sz="3200" kern="1200">
                <a:solidFill>
                  <a:schemeClr val="tx1"/>
                </a:solidFill>
                <a:latin typeface="+mj-lt"/>
                <a:ea typeface="+mj-ea"/>
                <a:cs typeface="+mj-cs"/>
              </a:rPr>
              <a:t>Objetivo Geral</a:t>
            </a:r>
          </a:p>
        </p:txBody>
      </p:sp>
      <p:sp>
        <p:nvSpPr>
          <p:cNvPr id="81" name="Rectangle 83">
            <a:extLst>
              <a:ext uri="{FF2B5EF4-FFF2-40B4-BE49-F238E27FC236}">
                <a16:creationId xmlns:a16="http://schemas.microsoft.com/office/drawing/2014/main" id="{7ED7575E-88D2-B771-681D-46A7E55415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576457" cy="6858000"/>
          </a:xfrm>
          <a:prstGeom prst="rect">
            <a:avLst/>
          </a:prstGeom>
          <a:solidFill>
            <a:schemeClr val="bg1">
              <a:lumMod val="95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6" name="Imagem 65" descr="Interface gráfica do usuário&#10;&#10;Descrição gerada automaticamente">
            <a:extLst>
              <a:ext uri="{FF2B5EF4-FFF2-40B4-BE49-F238E27FC236}">
                <a16:creationId xmlns:a16="http://schemas.microsoft.com/office/drawing/2014/main" id="{6B6EA2E7-5426-5F29-EB4E-112D93C633A2}"/>
              </a:ext>
            </a:extLst>
          </p:cNvPr>
          <p:cNvPicPr>
            <a:picLocks noChangeAspect="1"/>
          </p:cNvPicPr>
          <p:nvPr/>
        </p:nvPicPr>
        <p:blipFill rotWithShape="1">
          <a:blip r:embed="rId2">
            <a:extLst>
              <a:ext uri="{28A0092B-C50C-407E-A947-70E740481C1C}">
                <a14:useLocalDpi xmlns:a14="http://schemas.microsoft.com/office/drawing/2010/main" val="0"/>
              </a:ext>
            </a:extLst>
          </a:blip>
          <a:srcRect l="9819" t="7629" r="6691" b="7967"/>
          <a:stretch/>
        </p:blipFill>
        <p:spPr>
          <a:xfrm>
            <a:off x="268738" y="55334"/>
            <a:ext cx="6426444" cy="6496531"/>
          </a:xfrm>
          <a:prstGeom prst="rect">
            <a:avLst/>
          </a:prstGeom>
        </p:spPr>
      </p:pic>
      <p:cxnSp>
        <p:nvCxnSpPr>
          <p:cNvPr id="82" name="Straight Connector 85">
            <a:extLst>
              <a:ext uri="{FF2B5EF4-FFF2-40B4-BE49-F238E27FC236}">
                <a16:creationId xmlns:a16="http://schemas.microsoft.com/office/drawing/2014/main" id="{249EDD1B-F94D-B4E6-ACAA-566B9A26FDE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99390"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3" name="Espaço Reservado para Conteúdo 2">
            <a:extLst>
              <a:ext uri="{FF2B5EF4-FFF2-40B4-BE49-F238E27FC236}">
                <a16:creationId xmlns:a16="http://schemas.microsoft.com/office/drawing/2014/main" id="{803C4240-AD3D-EF68-F2C2-A106DB2AE9E4}"/>
              </a:ext>
            </a:extLst>
          </p:cNvPr>
          <p:cNvSpPr>
            <a:spLocks noGrp="1"/>
          </p:cNvSpPr>
          <p:nvPr>
            <p:ph idx="1"/>
          </p:nvPr>
        </p:nvSpPr>
        <p:spPr>
          <a:xfrm>
            <a:off x="7817718" y="2120246"/>
            <a:ext cx="4105544" cy="3609660"/>
          </a:xfrm>
        </p:spPr>
        <p:txBody>
          <a:bodyPr vert="horz" lIns="91440" tIns="45720" rIns="91440" bIns="45720" rtlCol="0">
            <a:noAutofit/>
          </a:bodyPr>
          <a:lstStyle/>
          <a:p>
            <a:pPr marL="0" indent="-228600" eaLnBrk="1" fontAlgn="auto" hangingPunct="1">
              <a:lnSpc>
                <a:spcPct val="90000"/>
              </a:lnSpc>
              <a:spcAft>
                <a:spcPts val="0"/>
              </a:spcAft>
              <a:buFont typeface="Arial" panose="020B0604020202020204" pitchFamily="34" charset="0"/>
              <a:buChar char="•"/>
              <a:defRPr/>
            </a:pPr>
            <a:r>
              <a:rPr lang="pt-BR" dirty="0">
                <a:solidFill>
                  <a:schemeClr val="tx1"/>
                </a:solidFill>
                <a:cs typeface="+mn-cs"/>
              </a:rPr>
              <a:t>Desenvolver séries temporais para que possa ser tomada a melhor decisão no problema de falta de água no Bairro Alto, na cidade de Curitiba.</a:t>
            </a:r>
            <a:endParaRPr lang="en-US" dirty="0">
              <a:solidFill>
                <a:schemeClr val="tx1"/>
              </a:solidFill>
              <a:cs typeface="+mn-cs"/>
            </a:endParaRPr>
          </a:p>
        </p:txBody>
      </p:sp>
      <p:sp>
        <p:nvSpPr>
          <p:cNvPr id="2" name="Espaço Reservado para Número de Slide 1">
            <a:extLst>
              <a:ext uri="{FF2B5EF4-FFF2-40B4-BE49-F238E27FC236}">
                <a16:creationId xmlns:a16="http://schemas.microsoft.com/office/drawing/2014/main" id="{A6C94C21-B76B-CC23-E108-30D9ED66739B}"/>
              </a:ext>
            </a:extLst>
          </p:cNvPr>
          <p:cNvSpPr>
            <a:spLocks noGrp="1"/>
          </p:cNvSpPr>
          <p:nvPr>
            <p:ph type="sldNum" sz="quarter" idx="4"/>
          </p:nvPr>
        </p:nvSpPr>
        <p:spPr>
          <a:xfrm>
            <a:off x="9326204" y="55334"/>
            <a:ext cx="2743200" cy="365125"/>
          </a:xfrm>
        </p:spPr>
        <p:txBody>
          <a:bodyPr vert="horz" lIns="91440" tIns="45720" rIns="91440" bIns="45720" rtlCol="0" anchor="ctr">
            <a:normAutofit/>
          </a:bodyPr>
          <a:lstStyle/>
          <a:p>
            <a:pPr defTabSz="914400" eaLnBrk="1" fontAlgn="auto" hangingPunct="1">
              <a:spcBef>
                <a:spcPts val="0"/>
              </a:spcBef>
              <a:spcAft>
                <a:spcPts val="600"/>
              </a:spcAft>
              <a:defRPr/>
            </a:pPr>
            <a:fld id="{1EA746C2-75D8-4236-8481-002E8A78D5A9}" type="slidenum">
              <a:rPr lang="en-US">
                <a:solidFill>
                  <a:schemeClr val="tx1"/>
                </a:solidFill>
                <a:latin typeface="+mn-lt"/>
              </a:rPr>
              <a:pPr defTabSz="914400" eaLnBrk="1" fontAlgn="auto" hangingPunct="1">
                <a:spcBef>
                  <a:spcPts val="0"/>
                </a:spcBef>
                <a:spcAft>
                  <a:spcPts val="600"/>
                </a:spcAft>
                <a:defRPr/>
              </a:pPr>
              <a:t>3</a:t>
            </a:fld>
            <a:endParaRPr lang="en-US">
              <a:solidFill>
                <a:schemeClr val="tx1"/>
              </a:solidFill>
              <a:latin typeface="+mn-lt"/>
            </a:endParaRPr>
          </a:p>
        </p:txBody>
      </p:sp>
    </p:spTree>
    <p:extLst>
      <p:ext uri="{BB962C8B-B14F-4D97-AF65-F5344CB8AC3E}">
        <p14:creationId xmlns:p14="http://schemas.microsoft.com/office/powerpoint/2010/main" val="1644749256"/>
      </p:ext>
    </p:extLst>
  </p:cSld>
  <p:clrMapOvr>
    <a:masterClrMapping/>
  </p:clrMapOvr>
  <mc:AlternateContent xmlns:mc="http://schemas.openxmlformats.org/markup-compatibility/2006" xmlns:p14="http://schemas.microsoft.com/office/powerpoint/2010/main">
    <mc:Choice Requires="p14">
      <p:transition spd="slow" p14:dur="2000" advTm="10306"/>
    </mc:Choice>
    <mc:Fallback xmlns="">
      <p:transition spd="slow" advTm="10306"/>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803C4240-AD3D-EF68-F2C2-A106DB2AE9E4}"/>
              </a:ext>
            </a:extLst>
          </p:cNvPr>
          <p:cNvSpPr>
            <a:spLocks noGrp="1"/>
          </p:cNvSpPr>
          <p:nvPr>
            <p:ph idx="1"/>
          </p:nvPr>
        </p:nvSpPr>
        <p:spPr>
          <a:xfrm>
            <a:off x="912813" y="1606551"/>
            <a:ext cx="10366375" cy="4692649"/>
          </a:xfrm>
        </p:spPr>
        <p:txBody>
          <a:bodyPr/>
          <a:lstStyle/>
          <a:p>
            <a:pPr eaLnBrk="1" fontAlgn="auto" hangingPunct="1">
              <a:spcAft>
                <a:spcPts val="0"/>
              </a:spcAft>
              <a:defRPr/>
            </a:pPr>
            <a:r>
              <a:rPr lang="pt-BR" sz="2000" dirty="0">
                <a:solidFill>
                  <a:schemeClr val="tx1"/>
                </a:solidFill>
              </a:rPr>
              <a:t>Quanto deve-se armazenar previamente no reservatório para não acionar as bombas no horário de pico? Se a vazão cresce e a pressão decresce, existe uma ANOMALIA na rede (com base no histórico).</a:t>
            </a:r>
          </a:p>
          <a:p>
            <a:pPr eaLnBrk="1" fontAlgn="auto" hangingPunct="1">
              <a:spcAft>
                <a:spcPts val="0"/>
              </a:spcAft>
              <a:defRPr/>
            </a:pPr>
            <a:r>
              <a:rPr lang="pt-BR" sz="2000" dirty="0">
                <a:solidFill>
                  <a:schemeClr val="tx1"/>
                </a:solidFill>
              </a:rPr>
              <a:t>Q5 (e): A vazão de recalque tem um impacto significativo no nível do reservatório em comparação com outras vazões devido à injeção direta de água por meio da bomba. Outras vazões têm valores ausentes, limitando sua influência na análise do sistema. (STL e ARX)</a:t>
            </a:r>
          </a:p>
        </p:txBody>
      </p:sp>
      <p:sp>
        <p:nvSpPr>
          <p:cNvPr id="4" name="Espaço Reservado para Texto 3">
            <a:extLst>
              <a:ext uri="{FF2B5EF4-FFF2-40B4-BE49-F238E27FC236}">
                <a16:creationId xmlns:a16="http://schemas.microsoft.com/office/drawing/2014/main" id="{269854B2-6F82-B787-2A08-8A25D70549AE}"/>
              </a:ext>
            </a:extLst>
          </p:cNvPr>
          <p:cNvSpPr>
            <a:spLocks noGrp="1"/>
          </p:cNvSpPr>
          <p:nvPr>
            <p:ph type="body" idx="10"/>
          </p:nvPr>
        </p:nvSpPr>
        <p:spPr>
          <a:xfrm>
            <a:off x="912812" y="719138"/>
            <a:ext cx="10366375" cy="887413"/>
          </a:xfrm>
        </p:spPr>
        <p:txBody>
          <a:bodyPr/>
          <a:lstStyle/>
          <a:p>
            <a:pPr eaLnBrk="1" fontAlgn="auto" hangingPunct="1">
              <a:spcAft>
                <a:spcPts val="0"/>
              </a:spcAft>
              <a:defRPr/>
            </a:pPr>
            <a:r>
              <a:rPr lang="pt-BR" dirty="0"/>
              <a:t>Estudo de Caso 2: Impacto do Acionamento das Bombas durante o Horário de Pico em uma Rede de Distribuição de Água</a:t>
            </a:r>
            <a:endParaRPr dirty="0"/>
          </a:p>
        </p:txBody>
      </p:sp>
      <p:sp>
        <p:nvSpPr>
          <p:cNvPr id="2" name="Espaço Reservado para Número de Slide 1">
            <a:extLst>
              <a:ext uri="{FF2B5EF4-FFF2-40B4-BE49-F238E27FC236}">
                <a16:creationId xmlns:a16="http://schemas.microsoft.com/office/drawing/2014/main" id="{A6C94C21-B76B-CC23-E108-30D9ED66739B}"/>
              </a:ext>
            </a:extLst>
          </p:cNvPr>
          <p:cNvSpPr>
            <a:spLocks noGrp="1"/>
          </p:cNvSpPr>
          <p:nvPr>
            <p:ph type="sldNum" sz="quarter" idx="4"/>
          </p:nvPr>
        </p:nvSpPr>
        <p:spPr/>
        <p:txBody>
          <a:bodyPr/>
          <a:lstStyle/>
          <a:p>
            <a:fld id="{1EA746C2-75D8-4236-8481-002E8A78D5A9}" type="slidenum">
              <a:rPr lang="pt-BR" smtClean="0">
                <a:solidFill>
                  <a:schemeClr val="tx1"/>
                </a:solidFill>
              </a:rPr>
              <a:t>30</a:t>
            </a:fld>
            <a:endParaRPr lang="pt-BR" dirty="0">
              <a:solidFill>
                <a:schemeClr val="tx1"/>
              </a:solidFill>
            </a:endParaRPr>
          </a:p>
        </p:txBody>
      </p:sp>
    </p:spTree>
    <p:extLst>
      <p:ext uri="{BB962C8B-B14F-4D97-AF65-F5344CB8AC3E}">
        <p14:creationId xmlns:p14="http://schemas.microsoft.com/office/powerpoint/2010/main" val="3254896418"/>
      </p:ext>
    </p:extLst>
  </p:cSld>
  <p:clrMapOvr>
    <a:masterClrMapping/>
  </p:clrMapOvr>
  <mc:AlternateContent xmlns:mc="http://schemas.openxmlformats.org/markup-compatibility/2006" xmlns:p14="http://schemas.microsoft.com/office/powerpoint/2010/main">
    <mc:Choice Requires="p14">
      <p:transition spd="slow" p14:dur="2000" advTm="55438"/>
    </mc:Choice>
    <mc:Fallback xmlns="">
      <p:transition spd="slow" advTm="55438"/>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803C4240-AD3D-EF68-F2C2-A106DB2AE9E4}"/>
              </a:ext>
            </a:extLst>
          </p:cNvPr>
          <p:cNvSpPr>
            <a:spLocks noGrp="1"/>
          </p:cNvSpPr>
          <p:nvPr>
            <p:ph idx="1"/>
          </p:nvPr>
        </p:nvSpPr>
        <p:spPr>
          <a:xfrm>
            <a:off x="912814" y="1446213"/>
            <a:ext cx="6768146" cy="4852987"/>
          </a:xfrm>
        </p:spPr>
        <p:txBody>
          <a:bodyPr/>
          <a:lstStyle/>
          <a:p>
            <a:pPr algn="just" eaLnBrk="1" fontAlgn="auto" hangingPunct="1">
              <a:spcAft>
                <a:spcPts val="0"/>
              </a:spcAft>
              <a:defRPr/>
            </a:pPr>
            <a:r>
              <a:rPr lang="pt-BR" sz="2000" dirty="0">
                <a:solidFill>
                  <a:schemeClr val="tx1"/>
                </a:solidFill>
              </a:rPr>
              <a:t>Resultados mostram que os modelos ARIMA (AR, ARX, MA, ARMA, ARIMAX e SARIMAX) apresentam desempenho sólido.</a:t>
            </a:r>
          </a:p>
          <a:p>
            <a:pPr algn="just" eaLnBrk="1" fontAlgn="auto" hangingPunct="1">
              <a:spcAft>
                <a:spcPts val="0"/>
              </a:spcAft>
              <a:defRPr/>
            </a:pPr>
            <a:r>
              <a:rPr lang="pt-BR" sz="2000" dirty="0">
                <a:solidFill>
                  <a:schemeClr val="tx1"/>
                </a:solidFill>
              </a:rPr>
              <a:t>Modelos baseados em gradientes e regressão, como o </a:t>
            </a:r>
            <a:r>
              <a:rPr lang="pt-BR" sz="2000" dirty="0" err="1">
                <a:solidFill>
                  <a:schemeClr val="tx1"/>
                </a:solidFill>
              </a:rPr>
              <a:t>XGBoost</a:t>
            </a:r>
            <a:r>
              <a:rPr lang="pt-BR" sz="2000" dirty="0">
                <a:solidFill>
                  <a:schemeClr val="tx1"/>
                </a:solidFill>
              </a:rPr>
              <a:t>, também têm resultados comparáveis e se beneficiam da otimização com </a:t>
            </a:r>
            <a:r>
              <a:rPr lang="pt-BR" sz="2000" dirty="0" err="1">
                <a:solidFill>
                  <a:schemeClr val="tx1"/>
                </a:solidFill>
              </a:rPr>
              <a:t>Optuna</a:t>
            </a:r>
            <a:r>
              <a:rPr lang="pt-BR" sz="2000" dirty="0">
                <a:solidFill>
                  <a:schemeClr val="tx1"/>
                </a:solidFill>
              </a:rPr>
              <a:t>.</a:t>
            </a:r>
          </a:p>
          <a:p>
            <a:pPr algn="just" eaLnBrk="1" fontAlgn="auto" hangingPunct="1">
              <a:spcAft>
                <a:spcPts val="0"/>
              </a:spcAft>
              <a:defRPr/>
            </a:pPr>
            <a:r>
              <a:rPr lang="pt-BR" sz="2000" dirty="0">
                <a:solidFill>
                  <a:schemeClr val="tx1"/>
                </a:solidFill>
              </a:rPr>
              <a:t>Modelos de redes neurais (RNN, LSTM, GRU, ANN, CNN e </a:t>
            </a:r>
            <a:r>
              <a:rPr lang="pt-BR" sz="2000" dirty="0" err="1">
                <a:solidFill>
                  <a:schemeClr val="tx1"/>
                </a:solidFill>
              </a:rPr>
              <a:t>Transformer</a:t>
            </a:r>
            <a:r>
              <a:rPr lang="pt-BR" sz="2000" dirty="0">
                <a:solidFill>
                  <a:schemeClr val="tx1"/>
                </a:solidFill>
              </a:rPr>
              <a:t>) foram avaliados junto com o modelo </a:t>
            </a:r>
            <a:r>
              <a:rPr lang="pt-BR" sz="2000" dirty="0" err="1">
                <a:solidFill>
                  <a:schemeClr val="tx1"/>
                </a:solidFill>
              </a:rPr>
              <a:t>Prophet</a:t>
            </a:r>
            <a:r>
              <a:rPr lang="pt-BR" sz="2000" dirty="0">
                <a:solidFill>
                  <a:schemeClr val="tx1"/>
                </a:solidFill>
              </a:rPr>
              <a:t>.</a:t>
            </a:r>
          </a:p>
          <a:p>
            <a:pPr algn="just" eaLnBrk="1" fontAlgn="auto" hangingPunct="1">
              <a:spcAft>
                <a:spcPts val="0"/>
              </a:spcAft>
              <a:defRPr/>
            </a:pPr>
            <a:r>
              <a:rPr lang="pt-BR" sz="2000" dirty="0">
                <a:solidFill>
                  <a:schemeClr val="tx1"/>
                </a:solidFill>
              </a:rPr>
              <a:t>O modelo RNN se destacou como o vencedor entre as métricas avaliadas.</a:t>
            </a:r>
          </a:p>
          <a:p>
            <a:pPr algn="just" eaLnBrk="1" fontAlgn="auto" hangingPunct="1">
              <a:spcAft>
                <a:spcPts val="0"/>
              </a:spcAft>
              <a:defRPr/>
            </a:pPr>
            <a:r>
              <a:rPr lang="pt-BR" sz="2000" dirty="0">
                <a:solidFill>
                  <a:schemeClr val="tx1"/>
                </a:solidFill>
              </a:rPr>
              <a:t>Modelos com valores de p-valor abaixo de 0,05 foram destacados como significativos.</a:t>
            </a:r>
            <a:endParaRPr sz="2000" dirty="0">
              <a:solidFill>
                <a:schemeClr val="tx1"/>
              </a:solidFill>
            </a:endParaRPr>
          </a:p>
        </p:txBody>
      </p:sp>
      <p:sp>
        <p:nvSpPr>
          <p:cNvPr id="4" name="Espaço Reservado para Texto 3">
            <a:extLst>
              <a:ext uri="{FF2B5EF4-FFF2-40B4-BE49-F238E27FC236}">
                <a16:creationId xmlns:a16="http://schemas.microsoft.com/office/drawing/2014/main" id="{269854B2-6F82-B787-2A08-8A25D70549AE}"/>
              </a:ext>
            </a:extLst>
          </p:cNvPr>
          <p:cNvSpPr>
            <a:spLocks noGrp="1"/>
          </p:cNvSpPr>
          <p:nvPr>
            <p:ph type="body" idx="10"/>
          </p:nvPr>
        </p:nvSpPr>
        <p:spPr>
          <a:xfrm>
            <a:off x="912813" y="558800"/>
            <a:ext cx="10366375" cy="887413"/>
          </a:xfrm>
        </p:spPr>
        <p:txBody>
          <a:bodyPr/>
          <a:lstStyle/>
          <a:p>
            <a:pPr eaLnBrk="1" fontAlgn="auto" hangingPunct="1">
              <a:spcAft>
                <a:spcPts val="0"/>
              </a:spcAft>
              <a:defRPr/>
            </a:pPr>
            <a:r>
              <a:rPr lang="pt-BR" dirty="0"/>
              <a:t>Comparação dos Modelos</a:t>
            </a:r>
            <a:endParaRPr dirty="0"/>
          </a:p>
        </p:txBody>
      </p:sp>
      <p:sp>
        <p:nvSpPr>
          <p:cNvPr id="2" name="Espaço Reservado para Número de Slide 1">
            <a:extLst>
              <a:ext uri="{FF2B5EF4-FFF2-40B4-BE49-F238E27FC236}">
                <a16:creationId xmlns:a16="http://schemas.microsoft.com/office/drawing/2014/main" id="{A6C94C21-B76B-CC23-E108-30D9ED66739B}"/>
              </a:ext>
            </a:extLst>
          </p:cNvPr>
          <p:cNvSpPr>
            <a:spLocks noGrp="1"/>
          </p:cNvSpPr>
          <p:nvPr>
            <p:ph type="sldNum" sz="quarter" idx="4"/>
          </p:nvPr>
        </p:nvSpPr>
        <p:spPr/>
        <p:txBody>
          <a:bodyPr/>
          <a:lstStyle/>
          <a:p>
            <a:fld id="{1EA746C2-75D8-4236-8481-002E8A78D5A9}" type="slidenum">
              <a:rPr lang="pt-BR" smtClean="0">
                <a:solidFill>
                  <a:schemeClr val="tx1"/>
                </a:solidFill>
              </a:rPr>
              <a:t>31</a:t>
            </a:fld>
            <a:endParaRPr lang="pt-BR" dirty="0">
              <a:solidFill>
                <a:schemeClr val="tx1"/>
              </a:solidFill>
            </a:endParaRPr>
          </a:p>
        </p:txBody>
      </p:sp>
    </p:spTree>
    <p:extLst>
      <p:ext uri="{BB962C8B-B14F-4D97-AF65-F5344CB8AC3E}">
        <p14:creationId xmlns:p14="http://schemas.microsoft.com/office/powerpoint/2010/main" val="3711945236"/>
      </p:ext>
    </p:extLst>
  </p:cSld>
  <p:clrMapOvr>
    <a:masterClrMapping/>
  </p:clrMapOvr>
  <mc:AlternateContent xmlns:mc="http://schemas.openxmlformats.org/markup-compatibility/2006" xmlns:p14="http://schemas.microsoft.com/office/powerpoint/2010/main">
    <mc:Choice Requires="p14">
      <p:transition spd="slow" p14:dur="2000" advTm="82203"/>
    </mc:Choice>
    <mc:Fallback xmlns="">
      <p:transition spd="slow" advTm="82203"/>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803C4240-AD3D-EF68-F2C2-A106DB2AE9E4}"/>
              </a:ext>
            </a:extLst>
          </p:cNvPr>
          <p:cNvSpPr>
            <a:spLocks noGrp="1"/>
          </p:cNvSpPr>
          <p:nvPr>
            <p:ph idx="1"/>
          </p:nvPr>
        </p:nvSpPr>
        <p:spPr>
          <a:xfrm>
            <a:off x="912814" y="1716258"/>
            <a:ext cx="7373058" cy="4582942"/>
          </a:xfrm>
        </p:spPr>
        <p:txBody>
          <a:bodyPr/>
          <a:lstStyle/>
          <a:p>
            <a:pPr algn="just" eaLnBrk="1" fontAlgn="auto" hangingPunct="1">
              <a:spcAft>
                <a:spcPts val="0"/>
              </a:spcAft>
              <a:defRPr/>
            </a:pPr>
            <a:r>
              <a:rPr lang="pt-BR" sz="2000" dirty="0">
                <a:solidFill>
                  <a:schemeClr val="tx1"/>
                </a:solidFill>
              </a:rPr>
              <a:t>Avaliação de Modelos ARIMA em Previsões de Longo Prazo:</a:t>
            </a:r>
          </a:p>
          <a:p>
            <a:pPr algn="just" eaLnBrk="1" fontAlgn="auto" hangingPunct="1">
              <a:spcAft>
                <a:spcPts val="0"/>
              </a:spcAft>
              <a:defRPr/>
            </a:pPr>
            <a:r>
              <a:rPr lang="pt-BR" sz="2000" dirty="0">
                <a:solidFill>
                  <a:schemeClr val="tx1"/>
                </a:solidFill>
              </a:rPr>
              <a:t>Utilização do teste de </a:t>
            </a:r>
            <a:r>
              <a:rPr lang="pt-BR" sz="2000" dirty="0" err="1">
                <a:solidFill>
                  <a:schemeClr val="tx1"/>
                </a:solidFill>
              </a:rPr>
              <a:t>Ljung</a:t>
            </a:r>
            <a:r>
              <a:rPr lang="pt-BR" sz="2000" dirty="0">
                <a:solidFill>
                  <a:schemeClr val="tx1"/>
                </a:solidFill>
              </a:rPr>
              <a:t>-Box para avaliar a eficácia dos modelos ARIMA em previsões de longo prazo.</a:t>
            </a:r>
          </a:p>
          <a:p>
            <a:pPr algn="just" eaLnBrk="1" fontAlgn="auto" hangingPunct="1">
              <a:spcAft>
                <a:spcPts val="0"/>
              </a:spcAft>
              <a:defRPr/>
            </a:pPr>
            <a:r>
              <a:rPr lang="pt-BR" sz="2000" dirty="0">
                <a:solidFill>
                  <a:schemeClr val="tx1"/>
                </a:solidFill>
              </a:rPr>
              <a:t>Modelos ARIMA que incorporam variáveis exógenas, como ARX, ARIMAX e SARIMAX, mostraram desempenho superior em horizontes temporais mais longos.</a:t>
            </a:r>
          </a:p>
          <a:p>
            <a:pPr algn="just" eaLnBrk="1" fontAlgn="auto" hangingPunct="1">
              <a:spcAft>
                <a:spcPts val="0"/>
              </a:spcAft>
              <a:defRPr/>
            </a:pPr>
            <a:r>
              <a:rPr lang="pt-BR" sz="2000" dirty="0">
                <a:solidFill>
                  <a:schemeClr val="tx1"/>
                </a:solidFill>
              </a:rPr>
              <a:t>Destaque para valores menores em negrito e itálico nas tabelas para facilitar a interpretação.</a:t>
            </a:r>
            <a:endParaRPr sz="2000" dirty="0">
              <a:solidFill>
                <a:schemeClr val="tx1"/>
              </a:solidFill>
            </a:endParaRPr>
          </a:p>
        </p:txBody>
      </p:sp>
      <p:sp>
        <p:nvSpPr>
          <p:cNvPr id="4" name="Espaço Reservado para Texto 3">
            <a:extLst>
              <a:ext uri="{FF2B5EF4-FFF2-40B4-BE49-F238E27FC236}">
                <a16:creationId xmlns:a16="http://schemas.microsoft.com/office/drawing/2014/main" id="{269854B2-6F82-B787-2A08-8A25D70549AE}"/>
              </a:ext>
            </a:extLst>
          </p:cNvPr>
          <p:cNvSpPr>
            <a:spLocks noGrp="1"/>
          </p:cNvSpPr>
          <p:nvPr>
            <p:ph type="body" idx="10"/>
          </p:nvPr>
        </p:nvSpPr>
        <p:spPr>
          <a:xfrm>
            <a:off x="912813" y="558800"/>
            <a:ext cx="10366375" cy="887413"/>
          </a:xfrm>
        </p:spPr>
        <p:txBody>
          <a:bodyPr/>
          <a:lstStyle/>
          <a:p>
            <a:pPr eaLnBrk="1" fontAlgn="auto" hangingPunct="1">
              <a:spcAft>
                <a:spcPts val="0"/>
              </a:spcAft>
              <a:defRPr/>
            </a:pPr>
            <a:r>
              <a:rPr lang="pt-BR" dirty="0"/>
              <a:t>Comparação dos Modelos</a:t>
            </a:r>
            <a:endParaRPr dirty="0"/>
          </a:p>
        </p:txBody>
      </p:sp>
      <p:sp>
        <p:nvSpPr>
          <p:cNvPr id="2" name="Espaço Reservado para Número de Slide 1">
            <a:extLst>
              <a:ext uri="{FF2B5EF4-FFF2-40B4-BE49-F238E27FC236}">
                <a16:creationId xmlns:a16="http://schemas.microsoft.com/office/drawing/2014/main" id="{A6C94C21-B76B-CC23-E108-30D9ED66739B}"/>
              </a:ext>
            </a:extLst>
          </p:cNvPr>
          <p:cNvSpPr>
            <a:spLocks noGrp="1"/>
          </p:cNvSpPr>
          <p:nvPr>
            <p:ph type="sldNum" sz="quarter" idx="4"/>
          </p:nvPr>
        </p:nvSpPr>
        <p:spPr/>
        <p:txBody>
          <a:bodyPr/>
          <a:lstStyle/>
          <a:p>
            <a:fld id="{1EA746C2-75D8-4236-8481-002E8A78D5A9}" type="slidenum">
              <a:rPr lang="pt-BR" smtClean="0">
                <a:solidFill>
                  <a:schemeClr val="tx1"/>
                </a:solidFill>
              </a:rPr>
              <a:t>32</a:t>
            </a:fld>
            <a:endParaRPr lang="pt-BR" dirty="0">
              <a:solidFill>
                <a:schemeClr val="tx1"/>
              </a:solidFill>
            </a:endParaRPr>
          </a:p>
        </p:txBody>
      </p:sp>
    </p:spTree>
    <p:extLst>
      <p:ext uri="{BB962C8B-B14F-4D97-AF65-F5344CB8AC3E}">
        <p14:creationId xmlns:p14="http://schemas.microsoft.com/office/powerpoint/2010/main" val="2150021583"/>
      </p:ext>
    </p:extLst>
  </p:cSld>
  <p:clrMapOvr>
    <a:masterClrMapping/>
  </p:clrMapOvr>
  <mc:AlternateContent xmlns:mc="http://schemas.openxmlformats.org/markup-compatibility/2006" xmlns:p14="http://schemas.microsoft.com/office/powerpoint/2010/main">
    <mc:Choice Requires="p14">
      <p:transition spd="slow" p14:dur="2000" advTm="45860"/>
    </mc:Choice>
    <mc:Fallback xmlns="">
      <p:transition spd="slow" advTm="45860"/>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Texto 3">
            <a:extLst>
              <a:ext uri="{FF2B5EF4-FFF2-40B4-BE49-F238E27FC236}">
                <a16:creationId xmlns:a16="http://schemas.microsoft.com/office/drawing/2014/main" id="{269854B2-6F82-B787-2A08-8A25D70549AE}"/>
              </a:ext>
            </a:extLst>
          </p:cNvPr>
          <p:cNvSpPr>
            <a:spLocks noGrp="1"/>
          </p:cNvSpPr>
          <p:nvPr>
            <p:ph type="body" idx="10"/>
          </p:nvPr>
        </p:nvSpPr>
        <p:spPr>
          <a:xfrm>
            <a:off x="912813" y="558800"/>
            <a:ext cx="10366375" cy="887413"/>
          </a:xfrm>
        </p:spPr>
        <p:txBody>
          <a:bodyPr/>
          <a:lstStyle/>
          <a:p>
            <a:pPr eaLnBrk="1" fontAlgn="auto" hangingPunct="1">
              <a:spcAft>
                <a:spcPts val="0"/>
              </a:spcAft>
              <a:defRPr/>
            </a:pPr>
            <a:r>
              <a:rPr lang="pt-BR" dirty="0"/>
              <a:t>Comparação dos Modelos</a:t>
            </a:r>
            <a:endParaRPr dirty="0"/>
          </a:p>
        </p:txBody>
      </p:sp>
      <p:sp>
        <p:nvSpPr>
          <p:cNvPr id="2" name="Espaço Reservado para Número de Slide 1">
            <a:extLst>
              <a:ext uri="{FF2B5EF4-FFF2-40B4-BE49-F238E27FC236}">
                <a16:creationId xmlns:a16="http://schemas.microsoft.com/office/drawing/2014/main" id="{A6C94C21-B76B-CC23-E108-30D9ED66739B}"/>
              </a:ext>
            </a:extLst>
          </p:cNvPr>
          <p:cNvSpPr>
            <a:spLocks noGrp="1"/>
          </p:cNvSpPr>
          <p:nvPr>
            <p:ph type="sldNum" sz="quarter" idx="4"/>
          </p:nvPr>
        </p:nvSpPr>
        <p:spPr/>
        <p:txBody>
          <a:bodyPr/>
          <a:lstStyle/>
          <a:p>
            <a:fld id="{1EA746C2-75D8-4236-8481-002E8A78D5A9}" type="slidenum">
              <a:rPr lang="pt-BR" smtClean="0"/>
              <a:t>33</a:t>
            </a:fld>
            <a:endParaRPr lang="pt-BR"/>
          </a:p>
        </p:txBody>
      </p:sp>
      <p:sp>
        <p:nvSpPr>
          <p:cNvPr id="3" name="Espaço Reservado para Conteúdo 2">
            <a:extLst>
              <a:ext uri="{FF2B5EF4-FFF2-40B4-BE49-F238E27FC236}">
                <a16:creationId xmlns:a16="http://schemas.microsoft.com/office/drawing/2014/main" id="{51066353-6A69-0BA2-388B-FF733262E068}"/>
              </a:ext>
            </a:extLst>
          </p:cNvPr>
          <p:cNvSpPr>
            <a:spLocks noGrp="1"/>
          </p:cNvSpPr>
          <p:nvPr>
            <p:ph idx="1"/>
          </p:nvPr>
        </p:nvSpPr>
        <p:spPr>
          <a:xfrm>
            <a:off x="800272" y="1920240"/>
            <a:ext cx="7373058" cy="2107028"/>
          </a:xfrm>
        </p:spPr>
        <p:txBody>
          <a:bodyPr/>
          <a:lstStyle/>
          <a:p>
            <a:pPr algn="just" eaLnBrk="1" fontAlgn="auto" hangingPunct="1">
              <a:spcAft>
                <a:spcPts val="0"/>
              </a:spcAft>
              <a:defRPr/>
            </a:pPr>
            <a:r>
              <a:rPr lang="pt-BR" sz="2000" dirty="0">
                <a:solidFill>
                  <a:schemeClr val="tx1"/>
                </a:solidFill>
              </a:rPr>
              <a:t>O </a:t>
            </a:r>
            <a:r>
              <a:rPr lang="pt-BR" sz="2000" dirty="0" err="1">
                <a:solidFill>
                  <a:schemeClr val="tx1"/>
                </a:solidFill>
              </a:rPr>
              <a:t>sMAPE</a:t>
            </a:r>
            <a:r>
              <a:rPr lang="pt-BR" sz="2000" dirty="0">
                <a:solidFill>
                  <a:schemeClr val="tx1"/>
                </a:solidFill>
              </a:rPr>
              <a:t> é sensível a valores extremos nos dados. Se houver valores discrepantes que não representem a tendência geral, eles podem influenciar significativamente a métrica. O </a:t>
            </a:r>
            <a:r>
              <a:rPr lang="pt-BR" sz="2000" dirty="0" err="1">
                <a:solidFill>
                  <a:schemeClr val="tx1"/>
                </a:solidFill>
              </a:rPr>
              <a:t>sMAPE</a:t>
            </a:r>
            <a:r>
              <a:rPr lang="pt-BR" sz="2000" dirty="0">
                <a:solidFill>
                  <a:schemeClr val="tx1"/>
                </a:solidFill>
              </a:rPr>
              <a:t> é dado por:</a:t>
            </a:r>
          </a:p>
        </p:txBody>
      </p:sp>
      <p:pic>
        <p:nvPicPr>
          <p:cNvPr id="6" name="Imagem 5">
            <a:extLst>
              <a:ext uri="{FF2B5EF4-FFF2-40B4-BE49-F238E27FC236}">
                <a16:creationId xmlns:a16="http://schemas.microsoft.com/office/drawing/2014/main" id="{C24A4DFF-578B-9D4B-0546-BAAF5C20A20D}"/>
              </a:ext>
            </a:extLst>
          </p:cNvPr>
          <p:cNvPicPr>
            <a:picLocks noChangeAspect="1"/>
          </p:cNvPicPr>
          <p:nvPr/>
        </p:nvPicPr>
        <p:blipFill rotWithShape="1">
          <a:blip r:embed="rId2"/>
          <a:srcRect t="21486"/>
          <a:stretch/>
        </p:blipFill>
        <p:spPr>
          <a:xfrm>
            <a:off x="2252876" y="3900659"/>
            <a:ext cx="4467849" cy="919977"/>
          </a:xfrm>
          <a:prstGeom prst="rect">
            <a:avLst/>
          </a:prstGeom>
        </p:spPr>
      </p:pic>
    </p:spTree>
    <p:extLst>
      <p:ext uri="{BB962C8B-B14F-4D97-AF65-F5344CB8AC3E}">
        <p14:creationId xmlns:p14="http://schemas.microsoft.com/office/powerpoint/2010/main" val="2991052002"/>
      </p:ext>
    </p:extLst>
  </p:cSld>
  <p:clrMapOvr>
    <a:masterClrMapping/>
  </p:clrMapOvr>
  <mc:AlternateContent xmlns:mc="http://schemas.openxmlformats.org/markup-compatibility/2006" xmlns:p14="http://schemas.microsoft.com/office/powerpoint/2010/main">
    <mc:Choice Requires="p14">
      <p:transition spd="slow" p14:dur="2000" advTm="17204"/>
    </mc:Choice>
    <mc:Fallback xmlns="">
      <p:transition spd="slow" advTm="17204"/>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Texto 3">
            <a:extLst>
              <a:ext uri="{FF2B5EF4-FFF2-40B4-BE49-F238E27FC236}">
                <a16:creationId xmlns:a16="http://schemas.microsoft.com/office/drawing/2014/main" id="{269854B2-6F82-B787-2A08-8A25D70549AE}"/>
              </a:ext>
            </a:extLst>
          </p:cNvPr>
          <p:cNvSpPr>
            <a:spLocks noGrp="1"/>
          </p:cNvSpPr>
          <p:nvPr>
            <p:ph type="body" idx="10"/>
          </p:nvPr>
        </p:nvSpPr>
        <p:spPr>
          <a:xfrm>
            <a:off x="912813" y="558800"/>
            <a:ext cx="10366375" cy="887413"/>
          </a:xfrm>
        </p:spPr>
        <p:txBody>
          <a:bodyPr/>
          <a:lstStyle/>
          <a:p>
            <a:pPr eaLnBrk="1" fontAlgn="auto" hangingPunct="1">
              <a:spcAft>
                <a:spcPts val="0"/>
              </a:spcAft>
              <a:defRPr/>
            </a:pPr>
            <a:r>
              <a:rPr lang="pt-BR" dirty="0"/>
              <a:t>Comparação dos Modelos</a:t>
            </a:r>
            <a:endParaRPr dirty="0"/>
          </a:p>
        </p:txBody>
      </p:sp>
      <p:sp>
        <p:nvSpPr>
          <p:cNvPr id="2" name="Espaço Reservado para Número de Slide 1">
            <a:extLst>
              <a:ext uri="{FF2B5EF4-FFF2-40B4-BE49-F238E27FC236}">
                <a16:creationId xmlns:a16="http://schemas.microsoft.com/office/drawing/2014/main" id="{A6C94C21-B76B-CC23-E108-30D9ED66739B}"/>
              </a:ext>
            </a:extLst>
          </p:cNvPr>
          <p:cNvSpPr>
            <a:spLocks noGrp="1"/>
          </p:cNvSpPr>
          <p:nvPr>
            <p:ph type="sldNum" sz="quarter" idx="4"/>
          </p:nvPr>
        </p:nvSpPr>
        <p:spPr/>
        <p:txBody>
          <a:bodyPr/>
          <a:lstStyle/>
          <a:p>
            <a:fld id="{1EA746C2-75D8-4236-8481-002E8A78D5A9}" type="slidenum">
              <a:rPr lang="pt-BR" smtClean="0"/>
              <a:t>34</a:t>
            </a:fld>
            <a:endParaRPr lang="pt-BR"/>
          </a:p>
        </p:txBody>
      </p:sp>
      <p:sp>
        <p:nvSpPr>
          <p:cNvPr id="3" name="Espaço Reservado para Conteúdo 2">
            <a:extLst>
              <a:ext uri="{FF2B5EF4-FFF2-40B4-BE49-F238E27FC236}">
                <a16:creationId xmlns:a16="http://schemas.microsoft.com/office/drawing/2014/main" id="{51066353-6A69-0BA2-388B-FF733262E068}"/>
              </a:ext>
            </a:extLst>
          </p:cNvPr>
          <p:cNvSpPr>
            <a:spLocks noGrp="1"/>
          </p:cNvSpPr>
          <p:nvPr>
            <p:ph idx="1"/>
          </p:nvPr>
        </p:nvSpPr>
        <p:spPr>
          <a:xfrm>
            <a:off x="912813" y="1993900"/>
            <a:ext cx="7373058" cy="2870199"/>
          </a:xfrm>
        </p:spPr>
        <p:txBody>
          <a:bodyPr/>
          <a:lstStyle/>
          <a:p>
            <a:pPr algn="just" eaLnBrk="1" fontAlgn="auto" hangingPunct="1">
              <a:spcAft>
                <a:spcPts val="0"/>
              </a:spcAft>
              <a:defRPr/>
            </a:pPr>
            <a:r>
              <a:rPr lang="pt-BR" sz="2000" dirty="0">
                <a:solidFill>
                  <a:schemeClr val="tx1"/>
                </a:solidFill>
              </a:rPr>
              <a:t>O Erro Absoluto Médio (MAE) é utilizado como uma métrica para avaliar o desempenho de modelos de previsão. Em vez de calcular a média das diferenças entre os valores reais e previstos, o MAE calcula a média dos valores absolutos dessas diferenças, garantindo que os erros positivos e negativos não se anulem. A equação do MAE é dada por:</a:t>
            </a:r>
          </a:p>
          <a:p>
            <a:pPr algn="just" eaLnBrk="1" fontAlgn="auto" hangingPunct="1">
              <a:spcAft>
                <a:spcPts val="0"/>
              </a:spcAft>
              <a:defRPr/>
            </a:pPr>
            <a:endParaRPr lang="pt-BR" sz="2000" dirty="0">
              <a:solidFill>
                <a:schemeClr val="tx1"/>
              </a:solidFill>
            </a:endParaRPr>
          </a:p>
        </p:txBody>
      </p:sp>
      <p:pic>
        <p:nvPicPr>
          <p:cNvPr id="11" name="Imagem 10">
            <a:extLst>
              <a:ext uri="{FF2B5EF4-FFF2-40B4-BE49-F238E27FC236}">
                <a16:creationId xmlns:a16="http://schemas.microsoft.com/office/drawing/2014/main" id="{FBD85DB4-19F7-C615-C31E-58897DF0FFD0}"/>
              </a:ext>
            </a:extLst>
          </p:cNvPr>
          <p:cNvPicPr>
            <a:picLocks noChangeAspect="1"/>
          </p:cNvPicPr>
          <p:nvPr/>
        </p:nvPicPr>
        <p:blipFill rotWithShape="1">
          <a:blip r:embed="rId2"/>
          <a:srcRect t="35124"/>
          <a:stretch/>
        </p:blipFill>
        <p:spPr>
          <a:xfrm>
            <a:off x="2770286" y="4441483"/>
            <a:ext cx="3658111" cy="970303"/>
          </a:xfrm>
          <a:prstGeom prst="rect">
            <a:avLst/>
          </a:prstGeom>
        </p:spPr>
      </p:pic>
    </p:spTree>
    <p:extLst>
      <p:ext uri="{BB962C8B-B14F-4D97-AF65-F5344CB8AC3E}">
        <p14:creationId xmlns:p14="http://schemas.microsoft.com/office/powerpoint/2010/main" val="39650301"/>
      </p:ext>
    </p:extLst>
  </p:cSld>
  <p:clrMapOvr>
    <a:masterClrMapping/>
  </p:clrMapOvr>
  <mc:AlternateContent xmlns:mc="http://schemas.openxmlformats.org/markup-compatibility/2006" xmlns:p14="http://schemas.microsoft.com/office/powerpoint/2010/main">
    <mc:Choice Requires="p14">
      <p:transition spd="slow" p14:dur="2000" advTm="4995"/>
    </mc:Choice>
    <mc:Fallback xmlns="">
      <p:transition spd="slow" advTm="4995"/>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m 5" descr="Gráfico, Gráfico de barras, Gráfico de cascata&#10;&#10;Descrição gerada automaticamente">
            <a:extLst>
              <a:ext uri="{FF2B5EF4-FFF2-40B4-BE49-F238E27FC236}">
                <a16:creationId xmlns:a16="http://schemas.microsoft.com/office/drawing/2014/main" id="{FF49C440-8D3D-5CBA-B007-9C1359BDFA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41300" y="3592239"/>
            <a:ext cx="4854693" cy="2427347"/>
          </a:xfrm>
          <a:prstGeom prst="rect">
            <a:avLst/>
          </a:prstGeom>
        </p:spPr>
      </p:pic>
      <p:pic>
        <p:nvPicPr>
          <p:cNvPr id="5" name="Imagem 4" descr="Gráfico, Gráfico de barras, Gráfico de cascata&#10;&#10;Descrição gerada automaticamente">
            <a:extLst>
              <a:ext uri="{FF2B5EF4-FFF2-40B4-BE49-F238E27FC236}">
                <a16:creationId xmlns:a16="http://schemas.microsoft.com/office/drawing/2014/main" id="{07F00998-596B-0B95-DB65-F8C647E365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8876" y="461969"/>
            <a:ext cx="5217117" cy="3130270"/>
          </a:xfrm>
          <a:prstGeom prst="rect">
            <a:avLst/>
          </a:prstGeom>
        </p:spPr>
      </p:pic>
      <p:sp>
        <p:nvSpPr>
          <p:cNvPr id="4" name="Espaço Reservado para Texto 3">
            <a:extLst>
              <a:ext uri="{FF2B5EF4-FFF2-40B4-BE49-F238E27FC236}">
                <a16:creationId xmlns:a16="http://schemas.microsoft.com/office/drawing/2014/main" id="{269854B2-6F82-B787-2A08-8A25D70549AE}"/>
              </a:ext>
            </a:extLst>
          </p:cNvPr>
          <p:cNvSpPr>
            <a:spLocks noGrp="1"/>
          </p:cNvSpPr>
          <p:nvPr>
            <p:ph type="body" idx="10"/>
          </p:nvPr>
        </p:nvSpPr>
        <p:spPr>
          <a:xfrm>
            <a:off x="912813" y="558800"/>
            <a:ext cx="10366375" cy="887413"/>
          </a:xfrm>
        </p:spPr>
        <p:txBody>
          <a:bodyPr/>
          <a:lstStyle/>
          <a:p>
            <a:pPr eaLnBrk="1" fontAlgn="auto" hangingPunct="1">
              <a:spcAft>
                <a:spcPts val="0"/>
              </a:spcAft>
              <a:defRPr/>
            </a:pPr>
            <a:r>
              <a:rPr lang="pt-BR" dirty="0"/>
              <a:t>Comparação dos Modelos</a:t>
            </a:r>
            <a:endParaRPr dirty="0"/>
          </a:p>
        </p:txBody>
      </p:sp>
      <p:sp>
        <p:nvSpPr>
          <p:cNvPr id="2" name="Espaço Reservado para Número de Slide 1">
            <a:extLst>
              <a:ext uri="{FF2B5EF4-FFF2-40B4-BE49-F238E27FC236}">
                <a16:creationId xmlns:a16="http://schemas.microsoft.com/office/drawing/2014/main" id="{A6C94C21-B76B-CC23-E108-30D9ED66739B}"/>
              </a:ext>
            </a:extLst>
          </p:cNvPr>
          <p:cNvSpPr>
            <a:spLocks noGrp="1"/>
          </p:cNvSpPr>
          <p:nvPr>
            <p:ph type="sldNum" sz="quarter" idx="4"/>
          </p:nvPr>
        </p:nvSpPr>
        <p:spPr/>
        <p:txBody>
          <a:bodyPr/>
          <a:lstStyle/>
          <a:p>
            <a:fld id="{1EA746C2-75D8-4236-8481-002E8A78D5A9}" type="slidenum">
              <a:rPr lang="pt-BR" smtClean="0"/>
              <a:t>35</a:t>
            </a:fld>
            <a:endParaRPr lang="pt-BR"/>
          </a:p>
        </p:txBody>
      </p:sp>
      <p:sp>
        <p:nvSpPr>
          <p:cNvPr id="3" name="Espaço Reservado para Conteúdo 2">
            <a:extLst>
              <a:ext uri="{FF2B5EF4-FFF2-40B4-BE49-F238E27FC236}">
                <a16:creationId xmlns:a16="http://schemas.microsoft.com/office/drawing/2014/main" id="{51066353-6A69-0BA2-388B-FF733262E068}"/>
              </a:ext>
            </a:extLst>
          </p:cNvPr>
          <p:cNvSpPr>
            <a:spLocks noGrp="1"/>
          </p:cNvSpPr>
          <p:nvPr>
            <p:ph idx="1"/>
          </p:nvPr>
        </p:nvSpPr>
        <p:spPr>
          <a:xfrm>
            <a:off x="321972" y="1606551"/>
            <a:ext cx="5774028" cy="2332111"/>
          </a:xfrm>
        </p:spPr>
        <p:txBody>
          <a:bodyPr/>
          <a:lstStyle/>
          <a:p>
            <a:pPr algn="just" eaLnBrk="1" fontAlgn="auto" hangingPunct="1">
              <a:spcAft>
                <a:spcPts val="0"/>
              </a:spcAft>
              <a:defRPr/>
            </a:pPr>
            <a:r>
              <a:rPr lang="pt-BR" sz="2000" dirty="0">
                <a:solidFill>
                  <a:schemeClr val="tx1"/>
                </a:solidFill>
              </a:rPr>
              <a:t>O RRMSE é uma variante do RMSE. O erro quadrático médio (RMSE) é uma medida de erro quadrático médio relativo que foi escalado em relação ao valor real e depois normalizado pelo valor da raiz quadrada média.  O RRMSE pode ser expressado por,</a:t>
            </a:r>
          </a:p>
          <a:p>
            <a:pPr marL="0" indent="0" algn="just" eaLnBrk="1" fontAlgn="auto" hangingPunct="1">
              <a:spcAft>
                <a:spcPts val="0"/>
              </a:spcAft>
              <a:buNone/>
              <a:defRPr/>
            </a:pPr>
            <a:r>
              <a:rPr lang="pt-BR" sz="2000" dirty="0">
                <a:solidFill>
                  <a:schemeClr val="tx1"/>
                </a:solidFill>
              </a:rPr>
              <a:t> </a:t>
            </a:r>
          </a:p>
        </p:txBody>
      </p:sp>
      <p:pic>
        <p:nvPicPr>
          <p:cNvPr id="8" name="Imagem 7">
            <a:extLst>
              <a:ext uri="{FF2B5EF4-FFF2-40B4-BE49-F238E27FC236}">
                <a16:creationId xmlns:a16="http://schemas.microsoft.com/office/drawing/2014/main" id="{DF0C0E02-88DF-41F9-1FAF-C081FE95332F}"/>
              </a:ext>
            </a:extLst>
          </p:cNvPr>
          <p:cNvPicPr>
            <a:picLocks noChangeAspect="1"/>
          </p:cNvPicPr>
          <p:nvPr/>
        </p:nvPicPr>
        <p:blipFill rotWithShape="1">
          <a:blip r:embed="rId4"/>
          <a:srcRect l="5195" t="20338" r="-308" b="7682"/>
          <a:stretch/>
        </p:blipFill>
        <p:spPr>
          <a:xfrm>
            <a:off x="1038921" y="3683151"/>
            <a:ext cx="4340129" cy="1186269"/>
          </a:xfrm>
          <a:prstGeom prst="rect">
            <a:avLst/>
          </a:prstGeom>
        </p:spPr>
      </p:pic>
      <p:sp>
        <p:nvSpPr>
          <p:cNvPr id="7" name="CaixaDeTexto 6">
            <a:extLst>
              <a:ext uri="{FF2B5EF4-FFF2-40B4-BE49-F238E27FC236}">
                <a16:creationId xmlns:a16="http://schemas.microsoft.com/office/drawing/2014/main" id="{30DC860F-5FA8-5B45-1E45-C8AF5F20146C}"/>
              </a:ext>
            </a:extLst>
          </p:cNvPr>
          <p:cNvSpPr txBox="1"/>
          <p:nvPr/>
        </p:nvSpPr>
        <p:spPr>
          <a:xfrm>
            <a:off x="6096000" y="5846788"/>
            <a:ext cx="5565615" cy="646331"/>
          </a:xfrm>
          <a:prstGeom prst="rect">
            <a:avLst/>
          </a:prstGeom>
          <a:noFill/>
        </p:spPr>
        <p:txBody>
          <a:bodyPr wrap="square" rtlCol="0">
            <a:spAutoFit/>
          </a:bodyPr>
          <a:lstStyle/>
          <a:p>
            <a:r>
              <a:rPr lang="pt-BR" b="1" dirty="0"/>
              <a:t>Figura 6: Análise comparativa dos modelos utilizando gráfico de barras</a:t>
            </a:r>
          </a:p>
        </p:txBody>
      </p:sp>
    </p:spTree>
    <p:extLst>
      <p:ext uri="{BB962C8B-B14F-4D97-AF65-F5344CB8AC3E}">
        <p14:creationId xmlns:p14="http://schemas.microsoft.com/office/powerpoint/2010/main" val="2355195433"/>
      </p:ext>
    </p:extLst>
  </p:cSld>
  <p:clrMapOvr>
    <a:masterClrMapping/>
  </p:clrMapOvr>
  <mc:AlternateContent xmlns:mc="http://schemas.openxmlformats.org/markup-compatibility/2006" xmlns:p14="http://schemas.microsoft.com/office/powerpoint/2010/main">
    <mc:Choice Requires="p14">
      <p:transition spd="slow" p14:dur="2000" advTm="80739"/>
    </mc:Choice>
    <mc:Fallback xmlns="">
      <p:transition spd="slow" advTm="80739"/>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Texto 3">
            <a:extLst>
              <a:ext uri="{FF2B5EF4-FFF2-40B4-BE49-F238E27FC236}">
                <a16:creationId xmlns:a16="http://schemas.microsoft.com/office/drawing/2014/main" id="{269854B2-6F82-B787-2A08-8A25D70549AE}"/>
              </a:ext>
            </a:extLst>
          </p:cNvPr>
          <p:cNvSpPr>
            <a:spLocks noGrp="1"/>
          </p:cNvSpPr>
          <p:nvPr>
            <p:ph type="body" idx="10"/>
          </p:nvPr>
        </p:nvSpPr>
        <p:spPr>
          <a:xfrm>
            <a:off x="912813" y="558800"/>
            <a:ext cx="10366375" cy="887413"/>
          </a:xfrm>
        </p:spPr>
        <p:txBody>
          <a:bodyPr/>
          <a:lstStyle/>
          <a:p>
            <a:pPr eaLnBrk="1" fontAlgn="auto" hangingPunct="1">
              <a:spcAft>
                <a:spcPts val="0"/>
              </a:spcAft>
              <a:defRPr/>
            </a:pPr>
            <a:r>
              <a:rPr lang="pt-BR" dirty="0"/>
              <a:t>Cronograma </a:t>
            </a:r>
            <a:endParaRPr dirty="0"/>
          </a:p>
        </p:txBody>
      </p:sp>
      <p:sp>
        <p:nvSpPr>
          <p:cNvPr id="2" name="Espaço Reservado para Número de Slide 1">
            <a:extLst>
              <a:ext uri="{FF2B5EF4-FFF2-40B4-BE49-F238E27FC236}">
                <a16:creationId xmlns:a16="http://schemas.microsoft.com/office/drawing/2014/main" id="{A6C94C21-B76B-CC23-E108-30D9ED66739B}"/>
              </a:ext>
            </a:extLst>
          </p:cNvPr>
          <p:cNvSpPr>
            <a:spLocks noGrp="1"/>
          </p:cNvSpPr>
          <p:nvPr>
            <p:ph type="sldNum" sz="quarter" idx="4"/>
          </p:nvPr>
        </p:nvSpPr>
        <p:spPr/>
        <p:txBody>
          <a:bodyPr/>
          <a:lstStyle/>
          <a:p>
            <a:fld id="{1EA746C2-75D8-4236-8481-002E8A78D5A9}" type="slidenum">
              <a:rPr lang="pt-BR" smtClean="0"/>
              <a:t>36</a:t>
            </a:fld>
            <a:endParaRPr lang="pt-BR"/>
          </a:p>
        </p:txBody>
      </p:sp>
      <p:pic>
        <p:nvPicPr>
          <p:cNvPr id="11" name="Imagem 10" descr="Interface gráfica do usuário, Aplicativo">
            <a:extLst>
              <a:ext uri="{FF2B5EF4-FFF2-40B4-BE49-F238E27FC236}">
                <a16:creationId xmlns:a16="http://schemas.microsoft.com/office/drawing/2014/main" id="{93EAF7D0-EBBE-B030-9857-5A51AB77DF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94213" y="1446213"/>
            <a:ext cx="8203574" cy="4889388"/>
          </a:xfrm>
          <a:prstGeom prst="rect">
            <a:avLst/>
          </a:prstGeom>
        </p:spPr>
      </p:pic>
    </p:spTree>
    <p:extLst>
      <p:ext uri="{BB962C8B-B14F-4D97-AF65-F5344CB8AC3E}">
        <p14:creationId xmlns:p14="http://schemas.microsoft.com/office/powerpoint/2010/main" val="1862270885"/>
      </p:ext>
    </p:extLst>
  </p:cSld>
  <p:clrMapOvr>
    <a:masterClrMapping/>
  </p:clrMapOvr>
  <mc:AlternateContent xmlns:mc="http://schemas.openxmlformats.org/markup-compatibility/2006" xmlns:p14="http://schemas.microsoft.com/office/powerpoint/2010/main">
    <mc:Choice Requires="p14">
      <p:transition spd="slow" p14:dur="2000" advTm="46399"/>
    </mc:Choice>
    <mc:Fallback xmlns="">
      <p:transition spd="slow" advTm="46399"/>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Texto 3">
            <a:extLst>
              <a:ext uri="{FF2B5EF4-FFF2-40B4-BE49-F238E27FC236}">
                <a16:creationId xmlns:a16="http://schemas.microsoft.com/office/drawing/2014/main" id="{269854B2-6F82-B787-2A08-8A25D70549AE}"/>
              </a:ext>
            </a:extLst>
          </p:cNvPr>
          <p:cNvSpPr>
            <a:spLocks noGrp="1"/>
          </p:cNvSpPr>
          <p:nvPr>
            <p:ph type="body" idx="10"/>
          </p:nvPr>
        </p:nvSpPr>
        <p:spPr>
          <a:xfrm>
            <a:off x="912813" y="558800"/>
            <a:ext cx="10366375" cy="887413"/>
          </a:xfrm>
        </p:spPr>
        <p:txBody>
          <a:bodyPr/>
          <a:lstStyle/>
          <a:p>
            <a:pPr eaLnBrk="1" fontAlgn="auto" hangingPunct="1">
              <a:spcAft>
                <a:spcPts val="0"/>
              </a:spcAft>
              <a:defRPr/>
            </a:pPr>
            <a:r>
              <a:rPr lang="pt-BR" dirty="0"/>
              <a:t>Comparação dos Modelos</a:t>
            </a:r>
            <a:endParaRPr dirty="0"/>
          </a:p>
        </p:txBody>
      </p:sp>
      <p:sp>
        <p:nvSpPr>
          <p:cNvPr id="2" name="Espaço Reservado para Número de Slide 1">
            <a:extLst>
              <a:ext uri="{FF2B5EF4-FFF2-40B4-BE49-F238E27FC236}">
                <a16:creationId xmlns:a16="http://schemas.microsoft.com/office/drawing/2014/main" id="{A6C94C21-B76B-CC23-E108-30D9ED66739B}"/>
              </a:ext>
            </a:extLst>
          </p:cNvPr>
          <p:cNvSpPr>
            <a:spLocks noGrp="1"/>
          </p:cNvSpPr>
          <p:nvPr>
            <p:ph type="sldNum" sz="quarter" idx="4"/>
          </p:nvPr>
        </p:nvSpPr>
        <p:spPr/>
        <p:txBody>
          <a:bodyPr/>
          <a:lstStyle/>
          <a:p>
            <a:fld id="{1EA746C2-75D8-4236-8481-002E8A78D5A9}" type="slidenum">
              <a:rPr lang="pt-BR" smtClean="0">
                <a:solidFill>
                  <a:schemeClr val="tx1"/>
                </a:solidFill>
              </a:rPr>
              <a:t>37</a:t>
            </a:fld>
            <a:endParaRPr lang="pt-BR" dirty="0">
              <a:solidFill>
                <a:schemeClr val="tx1"/>
              </a:solidFill>
            </a:endParaRPr>
          </a:p>
        </p:txBody>
      </p:sp>
      <p:sp>
        <p:nvSpPr>
          <p:cNvPr id="5" name="Espaço Reservado para Conteúdo 2">
            <a:extLst>
              <a:ext uri="{FF2B5EF4-FFF2-40B4-BE49-F238E27FC236}">
                <a16:creationId xmlns:a16="http://schemas.microsoft.com/office/drawing/2014/main" id="{ECE4E497-5155-7BFC-60C3-272186154E4F}"/>
              </a:ext>
            </a:extLst>
          </p:cNvPr>
          <p:cNvSpPr>
            <a:spLocks noGrp="1"/>
          </p:cNvSpPr>
          <p:nvPr>
            <p:ph idx="1"/>
          </p:nvPr>
        </p:nvSpPr>
        <p:spPr>
          <a:xfrm>
            <a:off x="912811" y="1411597"/>
            <a:ext cx="5363887" cy="887413"/>
          </a:xfrm>
        </p:spPr>
        <p:txBody>
          <a:bodyPr/>
          <a:lstStyle/>
          <a:p>
            <a:pPr algn="just" eaLnBrk="1" fontAlgn="auto" hangingPunct="1">
              <a:spcAft>
                <a:spcPts val="0"/>
              </a:spcAft>
              <a:defRPr/>
            </a:pPr>
            <a:r>
              <a:rPr lang="pt-BR" sz="2000" dirty="0">
                <a:solidFill>
                  <a:schemeClr val="tx1"/>
                </a:solidFill>
              </a:rPr>
              <a:t>Modelos inteiros de todo os métodos usados</a:t>
            </a:r>
            <a:endParaRPr sz="2000" dirty="0">
              <a:solidFill>
                <a:schemeClr val="tx1"/>
              </a:solidFill>
            </a:endParaRPr>
          </a:p>
        </p:txBody>
      </p:sp>
      <p:pic>
        <p:nvPicPr>
          <p:cNvPr id="9" name="Imagem 8" descr="Uma imagem contendo Tabela">
            <a:extLst>
              <a:ext uri="{FF2B5EF4-FFF2-40B4-BE49-F238E27FC236}">
                <a16:creationId xmlns:a16="http://schemas.microsoft.com/office/drawing/2014/main" id="{1032259B-CECA-8462-631A-E489A345A5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7670" y="2172401"/>
            <a:ext cx="11096660" cy="3524165"/>
          </a:xfrm>
          <a:prstGeom prst="rect">
            <a:avLst/>
          </a:prstGeom>
          <a:ln>
            <a:noFill/>
          </a:ln>
          <a:effectLst>
            <a:outerShdw blurRad="292100" dist="139700" dir="2700000" algn="tl" rotWithShape="0">
              <a:srgbClr val="333333">
                <a:alpha val="65000"/>
              </a:srgbClr>
            </a:outerShdw>
          </a:effectLst>
        </p:spPr>
      </p:pic>
      <p:sp>
        <p:nvSpPr>
          <p:cNvPr id="3" name="CaixaDeTexto 2">
            <a:extLst>
              <a:ext uri="{FF2B5EF4-FFF2-40B4-BE49-F238E27FC236}">
                <a16:creationId xmlns:a16="http://schemas.microsoft.com/office/drawing/2014/main" id="{DCA7CA7D-A6FA-F27E-BAC4-3A5A7E874C66}"/>
              </a:ext>
            </a:extLst>
          </p:cNvPr>
          <p:cNvSpPr txBox="1"/>
          <p:nvPr/>
        </p:nvSpPr>
        <p:spPr>
          <a:xfrm>
            <a:off x="717452" y="5684090"/>
            <a:ext cx="10381957" cy="523220"/>
          </a:xfrm>
          <a:prstGeom prst="rect">
            <a:avLst/>
          </a:prstGeom>
          <a:noFill/>
        </p:spPr>
        <p:txBody>
          <a:bodyPr wrap="square" rtlCol="0">
            <a:spAutoFit/>
          </a:bodyPr>
          <a:lstStyle/>
          <a:p>
            <a:r>
              <a:rPr lang="pt-BR" sz="1400" dirty="0"/>
              <a:t>A - AR, B - ARX, C - MA, D - ARMA, E - ARIMA, F - SARIMA, G - ARIMAX, H - SARIMAX, I - </a:t>
            </a:r>
            <a:r>
              <a:rPr lang="pt-BR" sz="1400" dirty="0" err="1"/>
              <a:t>Decision</a:t>
            </a:r>
            <a:r>
              <a:rPr lang="pt-BR" sz="1400" dirty="0"/>
              <a:t> </a:t>
            </a:r>
            <a:r>
              <a:rPr lang="pt-BR" sz="1400" dirty="0" err="1"/>
              <a:t>Tree</a:t>
            </a:r>
            <a:r>
              <a:rPr lang="pt-BR" sz="1400" dirty="0"/>
              <a:t> </a:t>
            </a:r>
            <a:r>
              <a:rPr lang="pt-BR" sz="1400" dirty="0" err="1"/>
              <a:t>Regressor</a:t>
            </a:r>
            <a:r>
              <a:rPr lang="pt-BR" sz="1400" dirty="0"/>
              <a:t>, J - Random Forest </a:t>
            </a:r>
            <a:r>
              <a:rPr lang="pt-BR" sz="1400" dirty="0" err="1"/>
              <a:t>Regressor</a:t>
            </a:r>
            <a:r>
              <a:rPr lang="pt-BR" sz="1400" dirty="0"/>
              <a:t>, K - </a:t>
            </a:r>
            <a:r>
              <a:rPr lang="pt-BR" sz="1400" dirty="0" err="1"/>
              <a:t>XGBRegressor</a:t>
            </a:r>
            <a:r>
              <a:rPr lang="pt-BR" sz="1400" dirty="0"/>
              <a:t>, L - </a:t>
            </a:r>
            <a:r>
              <a:rPr lang="pt-BR" sz="1400" dirty="0" err="1"/>
              <a:t>LGBMRegressor</a:t>
            </a:r>
            <a:r>
              <a:rPr lang="pt-BR" sz="1400" dirty="0"/>
              <a:t>, M - LSTM, N - GRU, O - Prophet, P - RNN, Q - Transformer, R - CNN, S - ANN</a:t>
            </a:r>
          </a:p>
        </p:txBody>
      </p:sp>
    </p:spTree>
    <p:extLst>
      <p:ext uri="{BB962C8B-B14F-4D97-AF65-F5344CB8AC3E}">
        <p14:creationId xmlns:p14="http://schemas.microsoft.com/office/powerpoint/2010/main" val="2165596266"/>
      </p:ext>
    </p:extLst>
  </p:cSld>
  <p:clrMapOvr>
    <a:masterClrMapping/>
  </p:clrMapOvr>
  <mc:AlternateContent xmlns:mc="http://schemas.openxmlformats.org/markup-compatibility/2006" xmlns:p14="http://schemas.microsoft.com/office/powerpoint/2010/main">
    <mc:Choice Requires="p14">
      <p:transition spd="slow" p14:dur="2000" advTm="40682"/>
    </mc:Choice>
    <mc:Fallback xmlns="">
      <p:transition spd="slow" advTm="40682"/>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803C4240-AD3D-EF68-F2C2-A106DB2AE9E4}"/>
              </a:ext>
            </a:extLst>
          </p:cNvPr>
          <p:cNvSpPr>
            <a:spLocks noGrp="1"/>
          </p:cNvSpPr>
          <p:nvPr>
            <p:ph idx="1"/>
          </p:nvPr>
        </p:nvSpPr>
        <p:spPr>
          <a:xfrm>
            <a:off x="674408" y="1606551"/>
            <a:ext cx="8568811" cy="4287812"/>
          </a:xfrm>
        </p:spPr>
        <p:txBody>
          <a:bodyPr/>
          <a:lstStyle/>
          <a:p>
            <a:pPr algn="just" eaLnBrk="1" fontAlgn="auto" hangingPunct="1">
              <a:spcAft>
                <a:spcPts val="0"/>
              </a:spcAft>
              <a:defRPr/>
            </a:pPr>
            <a:r>
              <a:rPr lang="pt-BR" sz="2400" dirty="0">
                <a:solidFill>
                  <a:schemeClr val="tx1"/>
                </a:solidFill>
              </a:rPr>
              <a:t>A pesquisa analisou a previsão da demanda de água usando séries temporais, identificando padrões sazonais e tendências na demanda.</a:t>
            </a:r>
          </a:p>
          <a:p>
            <a:pPr algn="just" eaLnBrk="1" fontAlgn="auto" hangingPunct="1">
              <a:spcAft>
                <a:spcPts val="0"/>
              </a:spcAft>
              <a:defRPr/>
            </a:pPr>
            <a:r>
              <a:rPr lang="pt-BR" sz="2400" dirty="0">
                <a:solidFill>
                  <a:schemeClr val="tx1"/>
                </a:solidFill>
              </a:rPr>
              <a:t>A abordagem de séries temporais foi eficaz na previsão da demanda de água.</a:t>
            </a:r>
          </a:p>
          <a:p>
            <a:pPr algn="just" eaLnBrk="1" fontAlgn="auto" hangingPunct="1">
              <a:spcAft>
                <a:spcPts val="0"/>
              </a:spcAft>
              <a:defRPr/>
            </a:pPr>
            <a:r>
              <a:rPr lang="pt-BR" sz="2400" dirty="0">
                <a:solidFill>
                  <a:schemeClr val="tx1"/>
                </a:solidFill>
              </a:rPr>
              <a:t>Resultados destacaram a importância de considerar flutuações sazonais e diferentes momentos do dia para determinar vazão ótima e volume mínimo de reserva.</a:t>
            </a:r>
            <a:endParaRPr sz="2400" dirty="0">
              <a:solidFill>
                <a:schemeClr val="tx1"/>
              </a:solidFill>
            </a:endParaRPr>
          </a:p>
        </p:txBody>
      </p:sp>
      <p:sp>
        <p:nvSpPr>
          <p:cNvPr id="4" name="Espaço Reservado para Texto 3">
            <a:extLst>
              <a:ext uri="{FF2B5EF4-FFF2-40B4-BE49-F238E27FC236}">
                <a16:creationId xmlns:a16="http://schemas.microsoft.com/office/drawing/2014/main" id="{269854B2-6F82-B787-2A08-8A25D70549AE}"/>
              </a:ext>
            </a:extLst>
          </p:cNvPr>
          <p:cNvSpPr>
            <a:spLocks noGrp="1"/>
          </p:cNvSpPr>
          <p:nvPr>
            <p:ph type="body" idx="10"/>
          </p:nvPr>
        </p:nvSpPr>
        <p:spPr>
          <a:xfrm>
            <a:off x="912813" y="558800"/>
            <a:ext cx="10366375" cy="887413"/>
          </a:xfrm>
        </p:spPr>
        <p:txBody>
          <a:bodyPr/>
          <a:lstStyle/>
          <a:p>
            <a:pPr eaLnBrk="1" fontAlgn="auto" hangingPunct="1">
              <a:spcAft>
                <a:spcPts val="0"/>
              </a:spcAft>
              <a:defRPr/>
            </a:pPr>
            <a:r>
              <a:rPr lang="pt-BR" dirty="0"/>
              <a:t>Conclusões</a:t>
            </a:r>
          </a:p>
        </p:txBody>
      </p:sp>
      <p:sp>
        <p:nvSpPr>
          <p:cNvPr id="2" name="Espaço Reservado para Número de Slide 1">
            <a:extLst>
              <a:ext uri="{FF2B5EF4-FFF2-40B4-BE49-F238E27FC236}">
                <a16:creationId xmlns:a16="http://schemas.microsoft.com/office/drawing/2014/main" id="{A6C94C21-B76B-CC23-E108-30D9ED66739B}"/>
              </a:ext>
            </a:extLst>
          </p:cNvPr>
          <p:cNvSpPr>
            <a:spLocks noGrp="1"/>
          </p:cNvSpPr>
          <p:nvPr>
            <p:ph type="sldNum" sz="quarter" idx="4"/>
          </p:nvPr>
        </p:nvSpPr>
        <p:spPr/>
        <p:txBody>
          <a:bodyPr/>
          <a:lstStyle/>
          <a:p>
            <a:fld id="{1EA746C2-75D8-4236-8481-002E8A78D5A9}" type="slidenum">
              <a:rPr lang="pt-BR" smtClean="0">
                <a:solidFill>
                  <a:schemeClr val="tx1"/>
                </a:solidFill>
              </a:rPr>
              <a:t>38</a:t>
            </a:fld>
            <a:endParaRPr lang="pt-BR" dirty="0">
              <a:solidFill>
                <a:schemeClr val="tx1"/>
              </a:solidFill>
            </a:endParaRPr>
          </a:p>
        </p:txBody>
      </p:sp>
    </p:spTree>
    <p:extLst>
      <p:ext uri="{BB962C8B-B14F-4D97-AF65-F5344CB8AC3E}">
        <p14:creationId xmlns:p14="http://schemas.microsoft.com/office/powerpoint/2010/main" val="1090273450"/>
      </p:ext>
    </p:extLst>
  </p:cSld>
  <p:clrMapOvr>
    <a:masterClrMapping/>
  </p:clrMapOvr>
  <mc:AlternateContent xmlns:mc="http://schemas.openxmlformats.org/markup-compatibility/2006" xmlns:p14="http://schemas.microsoft.com/office/powerpoint/2010/main">
    <mc:Choice Requires="p14">
      <p:transition spd="slow" p14:dur="2000" advTm="36250"/>
    </mc:Choice>
    <mc:Fallback xmlns="">
      <p:transition spd="slow" advTm="36250"/>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803C4240-AD3D-EF68-F2C2-A106DB2AE9E4}"/>
              </a:ext>
            </a:extLst>
          </p:cNvPr>
          <p:cNvSpPr>
            <a:spLocks noGrp="1"/>
          </p:cNvSpPr>
          <p:nvPr>
            <p:ph idx="1"/>
          </p:nvPr>
        </p:nvSpPr>
        <p:spPr>
          <a:xfrm>
            <a:off x="912812" y="1325198"/>
            <a:ext cx="5347310" cy="4692649"/>
          </a:xfrm>
        </p:spPr>
        <p:txBody>
          <a:bodyPr/>
          <a:lstStyle/>
          <a:p>
            <a:pPr algn="just" eaLnBrk="1" fontAlgn="auto" hangingPunct="1">
              <a:spcAft>
                <a:spcPts val="0"/>
              </a:spcAft>
              <a:defRPr/>
            </a:pPr>
            <a:r>
              <a:rPr lang="pt-BR" sz="2400" dirty="0">
                <a:solidFill>
                  <a:schemeClr val="tx1"/>
                </a:solidFill>
              </a:rPr>
              <a:t>A pesquisa se baseou em dados de uma única região, limitando a generalização dos resultados.</a:t>
            </a:r>
          </a:p>
          <a:p>
            <a:pPr algn="just" eaLnBrk="1" fontAlgn="auto" hangingPunct="1">
              <a:spcAft>
                <a:spcPts val="0"/>
              </a:spcAft>
              <a:defRPr/>
            </a:pPr>
            <a:r>
              <a:rPr lang="pt-BR" sz="2400" dirty="0">
                <a:solidFill>
                  <a:schemeClr val="tx1"/>
                </a:solidFill>
              </a:rPr>
              <a:t>Não considerou fatores externos, como mudanças climáticas, que podem afetar a demanda de água.</a:t>
            </a:r>
            <a:endParaRPr sz="2400" dirty="0">
              <a:solidFill>
                <a:schemeClr val="tx1"/>
              </a:solidFill>
            </a:endParaRPr>
          </a:p>
        </p:txBody>
      </p:sp>
      <p:sp>
        <p:nvSpPr>
          <p:cNvPr id="4" name="Espaço Reservado para Texto 3">
            <a:extLst>
              <a:ext uri="{FF2B5EF4-FFF2-40B4-BE49-F238E27FC236}">
                <a16:creationId xmlns:a16="http://schemas.microsoft.com/office/drawing/2014/main" id="{269854B2-6F82-B787-2A08-8A25D70549AE}"/>
              </a:ext>
            </a:extLst>
          </p:cNvPr>
          <p:cNvSpPr>
            <a:spLocks noGrp="1"/>
          </p:cNvSpPr>
          <p:nvPr>
            <p:ph type="body" idx="10"/>
          </p:nvPr>
        </p:nvSpPr>
        <p:spPr>
          <a:xfrm>
            <a:off x="912813" y="558800"/>
            <a:ext cx="10366375" cy="887413"/>
          </a:xfrm>
        </p:spPr>
        <p:txBody>
          <a:bodyPr/>
          <a:lstStyle/>
          <a:p>
            <a:pPr eaLnBrk="1" fontAlgn="auto" hangingPunct="1">
              <a:spcAft>
                <a:spcPts val="0"/>
              </a:spcAft>
              <a:defRPr/>
            </a:pPr>
            <a:r>
              <a:rPr lang="pt-BR" dirty="0"/>
              <a:t>Limitações da Pesquisa</a:t>
            </a:r>
          </a:p>
        </p:txBody>
      </p:sp>
      <p:sp>
        <p:nvSpPr>
          <p:cNvPr id="2" name="Espaço Reservado para Número de Slide 1">
            <a:extLst>
              <a:ext uri="{FF2B5EF4-FFF2-40B4-BE49-F238E27FC236}">
                <a16:creationId xmlns:a16="http://schemas.microsoft.com/office/drawing/2014/main" id="{A6C94C21-B76B-CC23-E108-30D9ED66739B}"/>
              </a:ext>
            </a:extLst>
          </p:cNvPr>
          <p:cNvSpPr>
            <a:spLocks noGrp="1"/>
          </p:cNvSpPr>
          <p:nvPr>
            <p:ph type="sldNum" sz="quarter" idx="4"/>
          </p:nvPr>
        </p:nvSpPr>
        <p:spPr/>
        <p:txBody>
          <a:bodyPr/>
          <a:lstStyle/>
          <a:p>
            <a:fld id="{1EA746C2-75D8-4236-8481-002E8A78D5A9}" type="slidenum">
              <a:rPr lang="pt-BR" smtClean="0">
                <a:solidFill>
                  <a:schemeClr val="tx1"/>
                </a:solidFill>
              </a:rPr>
              <a:t>39</a:t>
            </a:fld>
            <a:endParaRPr lang="pt-BR" dirty="0">
              <a:solidFill>
                <a:schemeClr val="tx1"/>
              </a:solidFill>
            </a:endParaRPr>
          </a:p>
        </p:txBody>
      </p:sp>
    </p:spTree>
    <p:extLst>
      <p:ext uri="{BB962C8B-B14F-4D97-AF65-F5344CB8AC3E}">
        <p14:creationId xmlns:p14="http://schemas.microsoft.com/office/powerpoint/2010/main" val="2668309320"/>
      </p:ext>
    </p:extLst>
  </p:cSld>
  <p:clrMapOvr>
    <a:masterClrMapping/>
  </p:clrMapOvr>
  <mc:AlternateContent xmlns:mc="http://schemas.openxmlformats.org/markup-compatibility/2006" xmlns:p14="http://schemas.microsoft.com/office/powerpoint/2010/main">
    <mc:Choice Requires="p14">
      <p:transition spd="slow" p14:dur="2000" advTm="41216"/>
    </mc:Choice>
    <mc:Fallback xmlns="">
      <p:transition spd="slow" advTm="41216"/>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Espaço Reservado para Texto 3">
            <a:extLst>
              <a:ext uri="{FF2B5EF4-FFF2-40B4-BE49-F238E27FC236}">
                <a16:creationId xmlns:a16="http://schemas.microsoft.com/office/drawing/2014/main" id="{7ED9BBDF-8E16-5030-1C1D-C054948E1088}"/>
              </a:ext>
            </a:extLst>
          </p:cNvPr>
          <p:cNvSpPr txBox="1">
            <a:spLocks/>
          </p:cNvSpPr>
          <p:nvPr/>
        </p:nvSpPr>
        <p:spPr>
          <a:xfrm>
            <a:off x="8153400" y="1128094"/>
            <a:ext cx="3434180" cy="1415270"/>
          </a:xfrm>
          <a:prstGeom prst="rect">
            <a:avLst/>
          </a:prstGeom>
        </p:spPr>
        <p:txBody>
          <a:bodyPr vert="horz" lIns="91440" tIns="45720" rIns="91440" bIns="45720" rtlCol="0" anchor="t">
            <a:normAutofit/>
          </a:bodyPr>
          <a:lstStyle>
            <a:lvl1pPr marL="0" indent="0" algn="l" rtl="0" eaLnBrk="0" fontAlgn="base" hangingPunct="0">
              <a:lnSpc>
                <a:spcPct val="80000"/>
              </a:lnSpc>
              <a:spcBef>
                <a:spcPts val="1000"/>
              </a:spcBef>
              <a:spcAft>
                <a:spcPct val="0"/>
              </a:spcAft>
              <a:buFont typeface="Arial" panose="020B0604020202020204" pitchFamily="34" charset="0"/>
              <a:buNone/>
              <a:defRPr lang="pt-BR" sz="3400" b="1" i="0" kern="1200" dirty="0" smtClean="0">
                <a:solidFill>
                  <a:srgbClr val="8A0638"/>
                </a:solidFill>
                <a:latin typeface="+mn-lt"/>
                <a:ea typeface="+mj-ea"/>
                <a:cs typeface="+mj-cs"/>
              </a:defRPr>
            </a:lvl1pPr>
            <a:lvl2pPr marL="457200" indent="0" algn="l" rtl="0" eaLnBrk="0" fontAlgn="base" hangingPunct="0">
              <a:lnSpc>
                <a:spcPct val="90000"/>
              </a:lnSpc>
              <a:spcBef>
                <a:spcPts val="500"/>
              </a:spcBef>
              <a:spcAft>
                <a:spcPct val="0"/>
              </a:spcAft>
              <a:buFont typeface="Arial" panose="020B0604020202020204" pitchFamily="34" charset="0"/>
              <a:buNone/>
              <a:defRPr sz="2000" b="1" kern="1200">
                <a:solidFill>
                  <a:schemeClr val="tx1"/>
                </a:solidFill>
                <a:latin typeface="+mn-lt"/>
                <a:ea typeface="+mn-ea"/>
                <a:cs typeface="+mn-cs"/>
              </a:defRPr>
            </a:lvl2pPr>
            <a:lvl3pPr marL="914400" indent="0" algn="l" rtl="0" eaLnBrk="0" fontAlgn="base" hangingPunct="0">
              <a:lnSpc>
                <a:spcPct val="90000"/>
              </a:lnSpc>
              <a:spcBef>
                <a:spcPts val="500"/>
              </a:spcBef>
              <a:spcAft>
                <a:spcPct val="0"/>
              </a:spcAft>
              <a:buFont typeface="Arial" panose="020B0604020202020204" pitchFamily="34" charset="0"/>
              <a:buNone/>
              <a:defRPr sz="1800" b="1" kern="1200">
                <a:solidFill>
                  <a:schemeClr val="tx1"/>
                </a:solidFill>
                <a:latin typeface="+mn-lt"/>
                <a:ea typeface="+mn-ea"/>
                <a:cs typeface="+mn-cs"/>
              </a:defRPr>
            </a:lvl3pPr>
            <a:lvl4pPr marL="1371600" indent="0" algn="l" rtl="0" eaLnBrk="0" fontAlgn="base" hangingPunct="0">
              <a:lnSpc>
                <a:spcPct val="90000"/>
              </a:lnSpc>
              <a:spcBef>
                <a:spcPts val="500"/>
              </a:spcBef>
              <a:spcAft>
                <a:spcPct val="0"/>
              </a:spcAft>
              <a:buFont typeface="Arial" panose="020B0604020202020204" pitchFamily="34" charset="0"/>
              <a:buNone/>
              <a:defRPr sz="1600" b="1" kern="1200">
                <a:solidFill>
                  <a:schemeClr val="tx1"/>
                </a:solidFill>
                <a:latin typeface="+mn-lt"/>
                <a:ea typeface="+mn-ea"/>
                <a:cs typeface="+mn-cs"/>
              </a:defRPr>
            </a:lvl4pPr>
            <a:lvl5pPr marL="1828800" indent="0" algn="l" rtl="0" eaLnBrk="0" fontAlgn="base" hangingPunct="0">
              <a:lnSpc>
                <a:spcPct val="90000"/>
              </a:lnSpc>
              <a:spcBef>
                <a:spcPts val="500"/>
              </a:spcBef>
              <a:spcAft>
                <a:spcPct val="0"/>
              </a:spcAft>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defTabSz="914400" eaLnBrk="1" fontAlgn="auto" hangingPunct="1">
              <a:lnSpc>
                <a:spcPct val="90000"/>
              </a:lnSpc>
              <a:spcBef>
                <a:spcPct val="0"/>
              </a:spcBef>
              <a:spcAft>
                <a:spcPts val="600"/>
              </a:spcAft>
              <a:defRPr/>
            </a:pPr>
            <a:r>
              <a:rPr lang="pt-BR" sz="3200" kern="1200" dirty="0">
                <a:solidFill>
                  <a:schemeClr val="tx1"/>
                </a:solidFill>
                <a:latin typeface="+mj-lt"/>
                <a:ea typeface="+mj-ea"/>
                <a:cs typeface="+mj-cs"/>
              </a:rPr>
              <a:t>Objetivo Específico </a:t>
            </a:r>
          </a:p>
        </p:txBody>
      </p:sp>
      <p:sp>
        <p:nvSpPr>
          <p:cNvPr id="81" name="Rectangle 83">
            <a:extLst>
              <a:ext uri="{FF2B5EF4-FFF2-40B4-BE49-F238E27FC236}">
                <a16:creationId xmlns:a16="http://schemas.microsoft.com/office/drawing/2014/main" id="{7ED7575E-88D2-B771-681D-46A7E55415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576457" cy="6858000"/>
          </a:xfrm>
          <a:prstGeom prst="rect">
            <a:avLst/>
          </a:prstGeom>
          <a:solidFill>
            <a:schemeClr val="bg1">
              <a:lumMod val="95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6" name="Imagem 65" descr="Interface gráfica do usuário&#10;&#10;Descrição gerada automaticamente">
            <a:extLst>
              <a:ext uri="{FF2B5EF4-FFF2-40B4-BE49-F238E27FC236}">
                <a16:creationId xmlns:a16="http://schemas.microsoft.com/office/drawing/2014/main" id="{6B6EA2E7-5426-5F29-EB4E-112D93C633A2}"/>
              </a:ext>
            </a:extLst>
          </p:cNvPr>
          <p:cNvPicPr>
            <a:picLocks noChangeAspect="1"/>
          </p:cNvPicPr>
          <p:nvPr/>
        </p:nvPicPr>
        <p:blipFill rotWithShape="1">
          <a:blip r:embed="rId2">
            <a:extLst>
              <a:ext uri="{28A0092B-C50C-407E-A947-70E740481C1C}">
                <a14:useLocalDpi xmlns:a14="http://schemas.microsoft.com/office/drawing/2010/main" val="0"/>
              </a:ext>
            </a:extLst>
          </a:blip>
          <a:srcRect l="9819" t="7629" r="6691" b="7967"/>
          <a:stretch/>
        </p:blipFill>
        <p:spPr>
          <a:xfrm>
            <a:off x="268738" y="55334"/>
            <a:ext cx="6426444" cy="6496531"/>
          </a:xfrm>
          <a:prstGeom prst="rect">
            <a:avLst/>
          </a:prstGeom>
        </p:spPr>
      </p:pic>
      <p:cxnSp>
        <p:nvCxnSpPr>
          <p:cNvPr id="82" name="Straight Connector 85">
            <a:extLst>
              <a:ext uri="{FF2B5EF4-FFF2-40B4-BE49-F238E27FC236}">
                <a16:creationId xmlns:a16="http://schemas.microsoft.com/office/drawing/2014/main" id="{249EDD1B-F94D-B4E6-ACAA-566B9A26FDE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99390"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3" name="Espaço Reservado para Conteúdo 2">
            <a:extLst>
              <a:ext uri="{FF2B5EF4-FFF2-40B4-BE49-F238E27FC236}">
                <a16:creationId xmlns:a16="http://schemas.microsoft.com/office/drawing/2014/main" id="{803C4240-AD3D-EF68-F2C2-A106DB2AE9E4}"/>
              </a:ext>
            </a:extLst>
          </p:cNvPr>
          <p:cNvSpPr>
            <a:spLocks noGrp="1"/>
          </p:cNvSpPr>
          <p:nvPr>
            <p:ph idx="1"/>
          </p:nvPr>
        </p:nvSpPr>
        <p:spPr>
          <a:xfrm>
            <a:off x="7778859" y="1835729"/>
            <a:ext cx="4105544" cy="4294622"/>
          </a:xfrm>
        </p:spPr>
        <p:txBody>
          <a:bodyPr vert="horz" lIns="91440" tIns="45720" rIns="91440" bIns="45720" rtlCol="0">
            <a:noAutofit/>
          </a:bodyPr>
          <a:lstStyle/>
          <a:p>
            <a:pPr marL="0" indent="-228600" eaLnBrk="1" fontAlgn="auto" hangingPunct="1">
              <a:lnSpc>
                <a:spcPct val="90000"/>
              </a:lnSpc>
              <a:spcAft>
                <a:spcPts val="0"/>
              </a:spcAft>
              <a:buFont typeface="Arial" panose="020B0604020202020204" pitchFamily="34" charset="0"/>
              <a:buChar char="•"/>
              <a:defRPr/>
            </a:pPr>
            <a:r>
              <a:rPr lang="pt-BR" sz="2000" dirty="0">
                <a:solidFill>
                  <a:schemeClr val="tx1"/>
                </a:solidFill>
                <a:cs typeface="+mn-cs"/>
              </a:rPr>
              <a:t>Nesta pesquisa sobre o consumo de água em Curitiba, foram estabelecidas bases para abordar questões específicas por meio de dois estudos de caso. O primeiro estudo concentrou-se na adequação da pressão e vazão na rede de distribuição, utilizando modelos de série temporal, resultando em respostas eficientes para as questões propostas. No segundo focou no pico de consumo nos horários de 18h às 21h.</a:t>
            </a:r>
            <a:endParaRPr lang="en-US" sz="2000" dirty="0">
              <a:solidFill>
                <a:schemeClr val="tx1"/>
              </a:solidFill>
              <a:cs typeface="+mn-cs"/>
            </a:endParaRPr>
          </a:p>
        </p:txBody>
      </p:sp>
      <p:sp>
        <p:nvSpPr>
          <p:cNvPr id="2" name="Espaço Reservado para Número de Slide 1">
            <a:extLst>
              <a:ext uri="{FF2B5EF4-FFF2-40B4-BE49-F238E27FC236}">
                <a16:creationId xmlns:a16="http://schemas.microsoft.com/office/drawing/2014/main" id="{A6C94C21-B76B-CC23-E108-30D9ED66739B}"/>
              </a:ext>
            </a:extLst>
          </p:cNvPr>
          <p:cNvSpPr>
            <a:spLocks noGrp="1"/>
          </p:cNvSpPr>
          <p:nvPr>
            <p:ph type="sldNum" sz="quarter" idx="4"/>
          </p:nvPr>
        </p:nvSpPr>
        <p:spPr>
          <a:xfrm>
            <a:off x="9326204" y="55334"/>
            <a:ext cx="2743200" cy="365125"/>
          </a:xfrm>
        </p:spPr>
        <p:txBody>
          <a:bodyPr vert="horz" lIns="91440" tIns="45720" rIns="91440" bIns="45720" rtlCol="0" anchor="ctr">
            <a:normAutofit/>
          </a:bodyPr>
          <a:lstStyle/>
          <a:p>
            <a:pPr defTabSz="914400" eaLnBrk="1" fontAlgn="auto" hangingPunct="1">
              <a:spcBef>
                <a:spcPts val="0"/>
              </a:spcBef>
              <a:spcAft>
                <a:spcPts val="600"/>
              </a:spcAft>
              <a:defRPr/>
            </a:pPr>
            <a:fld id="{1EA746C2-75D8-4236-8481-002E8A78D5A9}" type="slidenum">
              <a:rPr lang="en-US">
                <a:solidFill>
                  <a:schemeClr val="tx1"/>
                </a:solidFill>
                <a:latin typeface="+mn-lt"/>
              </a:rPr>
              <a:pPr defTabSz="914400" eaLnBrk="1" fontAlgn="auto" hangingPunct="1">
                <a:spcBef>
                  <a:spcPts val="0"/>
                </a:spcBef>
                <a:spcAft>
                  <a:spcPts val="600"/>
                </a:spcAft>
                <a:defRPr/>
              </a:pPr>
              <a:t>4</a:t>
            </a:fld>
            <a:endParaRPr lang="en-US">
              <a:solidFill>
                <a:schemeClr val="tx1"/>
              </a:solidFill>
              <a:latin typeface="+mn-lt"/>
            </a:endParaRPr>
          </a:p>
        </p:txBody>
      </p:sp>
    </p:spTree>
    <p:extLst>
      <p:ext uri="{BB962C8B-B14F-4D97-AF65-F5344CB8AC3E}">
        <p14:creationId xmlns:p14="http://schemas.microsoft.com/office/powerpoint/2010/main" val="1372330014"/>
      </p:ext>
    </p:extLst>
  </p:cSld>
  <p:clrMapOvr>
    <a:masterClrMapping/>
  </p:clrMapOvr>
  <mc:AlternateContent xmlns:mc="http://schemas.openxmlformats.org/markup-compatibility/2006" xmlns:p14="http://schemas.microsoft.com/office/powerpoint/2010/main">
    <mc:Choice Requires="p14">
      <p:transition spd="slow" p14:dur="2000" advTm="51214"/>
    </mc:Choice>
    <mc:Fallback xmlns="">
      <p:transition spd="slow" advTm="51214"/>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803C4240-AD3D-EF68-F2C2-A106DB2AE9E4}"/>
              </a:ext>
            </a:extLst>
          </p:cNvPr>
          <p:cNvSpPr>
            <a:spLocks noGrp="1"/>
          </p:cNvSpPr>
          <p:nvPr>
            <p:ph idx="1"/>
          </p:nvPr>
        </p:nvSpPr>
        <p:spPr>
          <a:xfrm>
            <a:off x="698696" y="1002506"/>
            <a:ext cx="4897144" cy="5518052"/>
          </a:xfrm>
        </p:spPr>
        <p:txBody>
          <a:bodyPr/>
          <a:lstStyle/>
          <a:p>
            <a:pPr eaLnBrk="1" fontAlgn="auto" hangingPunct="1">
              <a:spcAft>
                <a:spcPts val="0"/>
              </a:spcAft>
              <a:defRPr/>
            </a:pPr>
            <a:r>
              <a:rPr lang="pt-BR" sz="2400" dirty="0">
                <a:solidFill>
                  <a:schemeClr val="tx1"/>
                </a:solidFill>
              </a:rPr>
              <a:t>Reconhecimento das limitações, instigando novas abordagens.</a:t>
            </a:r>
          </a:p>
          <a:p>
            <a:pPr eaLnBrk="1" fontAlgn="auto" hangingPunct="1">
              <a:spcAft>
                <a:spcPts val="0"/>
              </a:spcAft>
              <a:defRPr/>
            </a:pPr>
            <a:r>
              <a:rPr lang="pt-BR" sz="2400" dirty="0">
                <a:solidFill>
                  <a:schemeClr val="tx1"/>
                </a:solidFill>
              </a:rPr>
              <a:t>Superar desafios como </a:t>
            </a:r>
            <a:r>
              <a:rPr lang="pt-BR" sz="2400" dirty="0" err="1">
                <a:solidFill>
                  <a:schemeClr val="tx1"/>
                </a:solidFill>
              </a:rPr>
              <a:t>overfitting</a:t>
            </a:r>
            <a:r>
              <a:rPr lang="pt-BR" sz="2400" dirty="0">
                <a:solidFill>
                  <a:schemeClr val="tx1"/>
                </a:solidFill>
              </a:rPr>
              <a:t>, </a:t>
            </a:r>
            <a:r>
              <a:rPr lang="pt-BR" sz="2400" dirty="0" err="1">
                <a:solidFill>
                  <a:schemeClr val="tx1"/>
                </a:solidFill>
              </a:rPr>
              <a:t>underfitting</a:t>
            </a:r>
            <a:r>
              <a:rPr lang="pt-BR" sz="2400" dirty="0">
                <a:solidFill>
                  <a:schemeClr val="tx1"/>
                </a:solidFill>
              </a:rPr>
              <a:t> e outliers para dados confiáveis.</a:t>
            </a:r>
          </a:p>
          <a:p>
            <a:pPr eaLnBrk="1" fontAlgn="auto" hangingPunct="1">
              <a:spcAft>
                <a:spcPts val="0"/>
              </a:spcAft>
              <a:defRPr/>
            </a:pPr>
            <a:r>
              <a:rPr lang="pt-BR" sz="2400" dirty="0">
                <a:solidFill>
                  <a:schemeClr val="tx1"/>
                </a:solidFill>
              </a:rPr>
              <a:t>Uso do Optuna para ajustar redes neurais e vencer limitações computacionais.</a:t>
            </a:r>
          </a:p>
          <a:p>
            <a:pPr eaLnBrk="1" fontAlgn="auto" hangingPunct="1">
              <a:spcAft>
                <a:spcPts val="0"/>
              </a:spcAft>
              <a:defRPr/>
            </a:pPr>
            <a:r>
              <a:rPr lang="pt-BR" sz="2400" dirty="0">
                <a:solidFill>
                  <a:schemeClr val="tx1"/>
                </a:solidFill>
              </a:rPr>
              <a:t>Incorporação de modelos como LSTM, RNN, GRU, ANN, CNN e </a:t>
            </a:r>
            <a:r>
              <a:rPr lang="pt-BR" sz="2400" dirty="0" err="1">
                <a:solidFill>
                  <a:schemeClr val="tx1"/>
                </a:solidFill>
              </a:rPr>
              <a:t>Prophet</a:t>
            </a:r>
            <a:r>
              <a:rPr lang="pt-BR" sz="2400" dirty="0">
                <a:solidFill>
                  <a:schemeClr val="tx1"/>
                </a:solidFill>
              </a:rPr>
              <a:t>, enfocando variáveis exógenas.</a:t>
            </a:r>
          </a:p>
        </p:txBody>
      </p:sp>
      <p:sp>
        <p:nvSpPr>
          <p:cNvPr id="4" name="Espaço Reservado para Texto 3">
            <a:extLst>
              <a:ext uri="{FF2B5EF4-FFF2-40B4-BE49-F238E27FC236}">
                <a16:creationId xmlns:a16="http://schemas.microsoft.com/office/drawing/2014/main" id="{269854B2-6F82-B787-2A08-8A25D70549AE}"/>
              </a:ext>
            </a:extLst>
          </p:cNvPr>
          <p:cNvSpPr>
            <a:spLocks noGrp="1"/>
          </p:cNvSpPr>
          <p:nvPr>
            <p:ph type="body" idx="10"/>
          </p:nvPr>
        </p:nvSpPr>
        <p:spPr>
          <a:xfrm>
            <a:off x="912812" y="143619"/>
            <a:ext cx="10366375" cy="887413"/>
          </a:xfrm>
        </p:spPr>
        <p:txBody>
          <a:bodyPr/>
          <a:lstStyle/>
          <a:p>
            <a:pPr eaLnBrk="1" fontAlgn="auto" hangingPunct="1">
              <a:spcAft>
                <a:spcPts val="0"/>
              </a:spcAft>
              <a:defRPr/>
            </a:pPr>
            <a:r>
              <a:rPr lang="pt-BR" dirty="0"/>
              <a:t>Propostas Futuras</a:t>
            </a:r>
          </a:p>
        </p:txBody>
      </p:sp>
      <p:sp>
        <p:nvSpPr>
          <p:cNvPr id="2" name="Espaço Reservado para Número de Slide 1">
            <a:extLst>
              <a:ext uri="{FF2B5EF4-FFF2-40B4-BE49-F238E27FC236}">
                <a16:creationId xmlns:a16="http://schemas.microsoft.com/office/drawing/2014/main" id="{A6C94C21-B76B-CC23-E108-30D9ED66739B}"/>
              </a:ext>
            </a:extLst>
          </p:cNvPr>
          <p:cNvSpPr>
            <a:spLocks noGrp="1"/>
          </p:cNvSpPr>
          <p:nvPr>
            <p:ph type="sldNum" sz="quarter" idx="4"/>
          </p:nvPr>
        </p:nvSpPr>
        <p:spPr/>
        <p:txBody>
          <a:bodyPr/>
          <a:lstStyle/>
          <a:p>
            <a:fld id="{1EA746C2-75D8-4236-8481-002E8A78D5A9}" type="slidenum">
              <a:rPr lang="pt-BR" smtClean="0">
                <a:solidFill>
                  <a:schemeClr val="tx1"/>
                </a:solidFill>
              </a:rPr>
              <a:t>40</a:t>
            </a:fld>
            <a:endParaRPr lang="pt-BR" dirty="0">
              <a:solidFill>
                <a:schemeClr val="tx1"/>
              </a:solidFill>
            </a:endParaRPr>
          </a:p>
        </p:txBody>
      </p:sp>
    </p:spTree>
    <p:extLst>
      <p:ext uri="{BB962C8B-B14F-4D97-AF65-F5344CB8AC3E}">
        <p14:creationId xmlns:p14="http://schemas.microsoft.com/office/powerpoint/2010/main" val="920077911"/>
      </p:ext>
    </p:extLst>
  </p:cSld>
  <p:clrMapOvr>
    <a:masterClrMapping/>
  </p:clrMapOvr>
  <mc:AlternateContent xmlns:mc="http://schemas.openxmlformats.org/markup-compatibility/2006" xmlns:p14="http://schemas.microsoft.com/office/powerpoint/2010/main">
    <mc:Choice Requires="p14">
      <p:transition spd="slow" p14:dur="2000" advTm="120552"/>
    </mc:Choice>
    <mc:Fallback xmlns="">
      <p:transition spd="slow" advTm="120552"/>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a:extLst>
              <a:ext uri="{FF2B5EF4-FFF2-40B4-BE49-F238E27FC236}">
                <a16:creationId xmlns:a16="http://schemas.microsoft.com/office/drawing/2014/main" id="{1794A006-204A-B992-BA26-6FB91EA13886}"/>
              </a:ext>
            </a:extLst>
          </p:cNvPr>
          <p:cNvSpPr>
            <a:spLocks noGrp="1"/>
          </p:cNvSpPr>
          <p:nvPr>
            <p:ph type="body" idx="10"/>
          </p:nvPr>
        </p:nvSpPr>
        <p:spPr/>
        <p:txBody>
          <a:bodyPr/>
          <a:lstStyle/>
          <a:p>
            <a:r>
              <a:rPr lang="pt-BR" dirty="0"/>
              <a:t>Obrigado!</a:t>
            </a:r>
          </a:p>
        </p:txBody>
      </p:sp>
      <p:sp>
        <p:nvSpPr>
          <p:cNvPr id="3" name="Espaço Reservado para Texto 2">
            <a:extLst>
              <a:ext uri="{FF2B5EF4-FFF2-40B4-BE49-F238E27FC236}">
                <a16:creationId xmlns:a16="http://schemas.microsoft.com/office/drawing/2014/main" id="{8FEDFA77-3359-3587-0BC9-4F2A0F2895EF}"/>
              </a:ext>
            </a:extLst>
          </p:cNvPr>
          <p:cNvSpPr>
            <a:spLocks noGrp="1"/>
          </p:cNvSpPr>
          <p:nvPr>
            <p:ph type="body" sz="quarter" idx="11"/>
          </p:nvPr>
        </p:nvSpPr>
        <p:spPr/>
        <p:txBody>
          <a:bodyPr/>
          <a:lstStyle/>
          <a:p>
            <a:r>
              <a:rPr lang="pt-BR" altLang="pt-BR" dirty="0"/>
              <a:t>Franchesco</a:t>
            </a:r>
          </a:p>
          <a:p>
            <a:endParaRPr lang="pt-BR" dirty="0"/>
          </a:p>
        </p:txBody>
      </p:sp>
    </p:spTree>
    <p:extLst>
      <p:ext uri="{BB962C8B-B14F-4D97-AF65-F5344CB8AC3E}">
        <p14:creationId xmlns:p14="http://schemas.microsoft.com/office/powerpoint/2010/main" val="2024428373"/>
      </p:ext>
    </p:extLst>
  </p:cSld>
  <p:clrMapOvr>
    <a:masterClrMapping/>
  </p:clrMapOvr>
  <mc:AlternateContent xmlns:mc="http://schemas.openxmlformats.org/markup-compatibility/2006" xmlns:p14="http://schemas.microsoft.com/office/powerpoint/2010/main">
    <mc:Choice Requires="p14">
      <p:transition spd="slow" p14:dur="2000" advTm="13553"/>
    </mc:Choice>
    <mc:Fallback xmlns="">
      <p:transition spd="slow" advTm="13553"/>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53" name="Espaço Reservado para Conteúdo 2">
            <a:extLst>
              <a:ext uri="{FF2B5EF4-FFF2-40B4-BE49-F238E27FC236}">
                <a16:creationId xmlns:a16="http://schemas.microsoft.com/office/drawing/2014/main" id="{4BDB3EF0-C6BA-EB2B-6827-064B3BABF52F}"/>
              </a:ext>
            </a:extLst>
          </p:cNvPr>
          <p:cNvGraphicFramePr>
            <a:graphicFrameLocks noGrp="1"/>
          </p:cNvGraphicFramePr>
          <p:nvPr>
            <p:ph idx="1"/>
            <p:extLst>
              <p:ext uri="{D42A27DB-BD31-4B8C-83A1-F6EECF244321}">
                <p14:modId xmlns:p14="http://schemas.microsoft.com/office/powerpoint/2010/main" val="2728976354"/>
              </p:ext>
            </p:extLst>
          </p:nvPr>
        </p:nvGraphicFramePr>
        <p:xfrm>
          <a:off x="662609" y="1446213"/>
          <a:ext cx="10239853" cy="45865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Espaço Reservado para Texto 3">
            <a:extLst>
              <a:ext uri="{FF2B5EF4-FFF2-40B4-BE49-F238E27FC236}">
                <a16:creationId xmlns:a16="http://schemas.microsoft.com/office/drawing/2014/main" id="{269854B2-6F82-B787-2A08-8A25D70549AE}"/>
              </a:ext>
            </a:extLst>
          </p:cNvPr>
          <p:cNvSpPr>
            <a:spLocks noGrp="1"/>
          </p:cNvSpPr>
          <p:nvPr>
            <p:ph type="body" idx="10"/>
          </p:nvPr>
        </p:nvSpPr>
        <p:spPr>
          <a:xfrm>
            <a:off x="912813" y="558800"/>
            <a:ext cx="10366375" cy="887413"/>
          </a:xfrm>
        </p:spPr>
        <p:txBody>
          <a:bodyPr/>
          <a:lstStyle/>
          <a:p>
            <a:pPr eaLnBrk="1" fontAlgn="auto" hangingPunct="1">
              <a:spcAft>
                <a:spcPts val="0"/>
              </a:spcAft>
              <a:defRPr/>
            </a:pPr>
            <a:r>
              <a:rPr lang="pt-BR" dirty="0"/>
              <a:t>Introdução</a:t>
            </a:r>
            <a:endParaRPr dirty="0"/>
          </a:p>
        </p:txBody>
      </p:sp>
      <p:sp>
        <p:nvSpPr>
          <p:cNvPr id="2" name="Espaço Reservado para Número de Slide 1">
            <a:extLst>
              <a:ext uri="{FF2B5EF4-FFF2-40B4-BE49-F238E27FC236}">
                <a16:creationId xmlns:a16="http://schemas.microsoft.com/office/drawing/2014/main" id="{A6C94C21-B76B-CC23-E108-30D9ED66739B}"/>
              </a:ext>
            </a:extLst>
          </p:cNvPr>
          <p:cNvSpPr>
            <a:spLocks noGrp="1"/>
          </p:cNvSpPr>
          <p:nvPr>
            <p:ph type="sldNum" sz="quarter" idx="4"/>
          </p:nvPr>
        </p:nvSpPr>
        <p:spPr/>
        <p:txBody>
          <a:bodyPr/>
          <a:lstStyle/>
          <a:p>
            <a:fld id="{1EA746C2-75D8-4236-8481-002E8A78D5A9}" type="slidenum">
              <a:rPr lang="pt-BR" smtClean="0">
                <a:solidFill>
                  <a:schemeClr val="tx1"/>
                </a:solidFill>
              </a:rPr>
              <a:t>5</a:t>
            </a:fld>
            <a:endParaRPr lang="pt-BR" dirty="0">
              <a:solidFill>
                <a:schemeClr val="tx1"/>
              </a:solidFill>
            </a:endParaRPr>
          </a:p>
        </p:txBody>
      </p:sp>
      <p:pic>
        <p:nvPicPr>
          <p:cNvPr id="2050" name="Picture 2" descr="Questões complexas: Como funciona o programa de verificação de fatos do  Facebook? | Sobre a Meta">
            <a:extLst>
              <a:ext uri="{FF2B5EF4-FFF2-40B4-BE49-F238E27FC236}">
                <a16:creationId xmlns:a16="http://schemas.microsoft.com/office/drawing/2014/main" id="{24259DD3-CC88-CE69-55EC-DFA4191E55F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847636" y="558800"/>
            <a:ext cx="1681755" cy="945987"/>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5" name="Picture 4" descr="Grande Oriente do Brasil | Animated clipart, Question mark gif, Question gif">
            <a:extLst>
              <a:ext uri="{FF2B5EF4-FFF2-40B4-BE49-F238E27FC236}">
                <a16:creationId xmlns:a16="http://schemas.microsoft.com/office/drawing/2014/main" id="{7103F91A-4487-0F03-B7AC-F9C7B9CE152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377162" y="3429000"/>
            <a:ext cx="1645194" cy="20564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2211556"/>
      </p:ext>
    </p:extLst>
  </p:cSld>
  <p:clrMapOvr>
    <a:masterClrMapping/>
  </p:clrMapOvr>
  <mc:AlternateContent xmlns:mc="http://schemas.openxmlformats.org/markup-compatibility/2006" xmlns:p14="http://schemas.microsoft.com/office/powerpoint/2010/main">
    <mc:Choice Requires="p14">
      <p:transition spd="slow" p14:dur="2000" advTm="69091"/>
    </mc:Choice>
    <mc:Fallback xmlns="">
      <p:transition spd="slow" advTm="69091"/>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Espaço Reservado para Conteúdo 2">
            <a:extLst>
              <a:ext uri="{FF2B5EF4-FFF2-40B4-BE49-F238E27FC236}">
                <a16:creationId xmlns:a16="http://schemas.microsoft.com/office/drawing/2014/main" id="{521730FE-C0E8-4BCF-6DB7-152719E60315}"/>
              </a:ext>
            </a:extLst>
          </p:cNvPr>
          <p:cNvGraphicFramePr>
            <a:graphicFrameLocks noGrp="1"/>
          </p:cNvGraphicFramePr>
          <p:nvPr>
            <p:ph idx="1"/>
            <p:extLst>
              <p:ext uri="{D42A27DB-BD31-4B8C-83A1-F6EECF244321}">
                <p14:modId xmlns:p14="http://schemas.microsoft.com/office/powerpoint/2010/main" val="28478447"/>
              </p:ext>
            </p:extLst>
          </p:nvPr>
        </p:nvGraphicFramePr>
        <p:xfrm>
          <a:off x="596349" y="1446213"/>
          <a:ext cx="11118574" cy="45865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Espaço Reservado para Texto 3">
            <a:extLst>
              <a:ext uri="{FF2B5EF4-FFF2-40B4-BE49-F238E27FC236}">
                <a16:creationId xmlns:a16="http://schemas.microsoft.com/office/drawing/2014/main" id="{269854B2-6F82-B787-2A08-8A25D70549AE}"/>
              </a:ext>
            </a:extLst>
          </p:cNvPr>
          <p:cNvSpPr>
            <a:spLocks noGrp="1"/>
          </p:cNvSpPr>
          <p:nvPr>
            <p:ph type="body" idx="10"/>
          </p:nvPr>
        </p:nvSpPr>
        <p:spPr>
          <a:xfrm>
            <a:off x="912813" y="558800"/>
            <a:ext cx="10366375" cy="887413"/>
          </a:xfrm>
        </p:spPr>
        <p:txBody>
          <a:bodyPr/>
          <a:lstStyle/>
          <a:p>
            <a:pPr eaLnBrk="1" fontAlgn="auto" hangingPunct="1">
              <a:spcAft>
                <a:spcPts val="0"/>
              </a:spcAft>
              <a:defRPr/>
            </a:pPr>
            <a:r>
              <a:rPr lang="pt-BR" dirty="0"/>
              <a:t>Introdução</a:t>
            </a:r>
            <a:endParaRPr dirty="0"/>
          </a:p>
        </p:txBody>
      </p:sp>
      <p:sp>
        <p:nvSpPr>
          <p:cNvPr id="2" name="Espaço Reservado para Número de Slide 1">
            <a:extLst>
              <a:ext uri="{FF2B5EF4-FFF2-40B4-BE49-F238E27FC236}">
                <a16:creationId xmlns:a16="http://schemas.microsoft.com/office/drawing/2014/main" id="{A6C94C21-B76B-CC23-E108-30D9ED66739B}"/>
              </a:ext>
            </a:extLst>
          </p:cNvPr>
          <p:cNvSpPr>
            <a:spLocks noGrp="1"/>
          </p:cNvSpPr>
          <p:nvPr>
            <p:ph type="sldNum" sz="quarter" idx="4"/>
          </p:nvPr>
        </p:nvSpPr>
        <p:spPr/>
        <p:txBody>
          <a:bodyPr/>
          <a:lstStyle/>
          <a:p>
            <a:fld id="{1EA746C2-75D8-4236-8481-002E8A78D5A9}" type="slidenum">
              <a:rPr lang="pt-BR" smtClean="0">
                <a:solidFill>
                  <a:schemeClr val="tx1"/>
                </a:solidFill>
              </a:rPr>
              <a:t>6</a:t>
            </a:fld>
            <a:endParaRPr lang="pt-BR">
              <a:solidFill>
                <a:schemeClr val="tx1"/>
              </a:solidFill>
            </a:endParaRPr>
          </a:p>
        </p:txBody>
      </p:sp>
      <p:pic>
        <p:nvPicPr>
          <p:cNvPr id="5" name="Picture 4" descr="Grande Oriente do Brasil | Animated clipart, Question mark gif, Question gif">
            <a:extLst>
              <a:ext uri="{FF2B5EF4-FFF2-40B4-BE49-F238E27FC236}">
                <a16:creationId xmlns:a16="http://schemas.microsoft.com/office/drawing/2014/main" id="{8A973E57-E0D5-1345-5725-B54C39C9B52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546806" y="2810022"/>
            <a:ext cx="1645194" cy="20564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9895381"/>
      </p:ext>
    </p:extLst>
  </p:cSld>
  <p:clrMapOvr>
    <a:masterClrMapping/>
  </p:clrMapOvr>
  <mc:AlternateContent xmlns:mc="http://schemas.openxmlformats.org/markup-compatibility/2006" xmlns:p14="http://schemas.microsoft.com/office/powerpoint/2010/main">
    <mc:Choice Requires="p14">
      <p:transition spd="slow" p14:dur="2000" advTm="54463"/>
    </mc:Choice>
    <mc:Fallback xmlns="">
      <p:transition spd="slow" advTm="54463"/>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Texto 3">
            <a:extLst>
              <a:ext uri="{FF2B5EF4-FFF2-40B4-BE49-F238E27FC236}">
                <a16:creationId xmlns:a16="http://schemas.microsoft.com/office/drawing/2014/main" id="{269854B2-6F82-B787-2A08-8A25D70549AE}"/>
              </a:ext>
            </a:extLst>
          </p:cNvPr>
          <p:cNvSpPr>
            <a:spLocks noGrp="1"/>
          </p:cNvSpPr>
          <p:nvPr>
            <p:ph type="body" idx="10"/>
          </p:nvPr>
        </p:nvSpPr>
        <p:spPr>
          <a:xfrm>
            <a:off x="912813" y="558800"/>
            <a:ext cx="10366375" cy="887413"/>
          </a:xfrm>
        </p:spPr>
        <p:txBody>
          <a:bodyPr/>
          <a:lstStyle/>
          <a:p>
            <a:pPr eaLnBrk="1" fontAlgn="auto" hangingPunct="1">
              <a:spcAft>
                <a:spcPts val="0"/>
              </a:spcAft>
              <a:defRPr/>
            </a:pPr>
            <a:r>
              <a:rPr lang="pt-BR" dirty="0"/>
              <a:t>Introdução</a:t>
            </a:r>
            <a:endParaRPr dirty="0"/>
          </a:p>
        </p:txBody>
      </p:sp>
      <p:sp>
        <p:nvSpPr>
          <p:cNvPr id="2" name="Espaço Reservado para Número de Slide 1">
            <a:extLst>
              <a:ext uri="{FF2B5EF4-FFF2-40B4-BE49-F238E27FC236}">
                <a16:creationId xmlns:a16="http://schemas.microsoft.com/office/drawing/2014/main" id="{A6C94C21-B76B-CC23-E108-30D9ED66739B}"/>
              </a:ext>
            </a:extLst>
          </p:cNvPr>
          <p:cNvSpPr>
            <a:spLocks noGrp="1"/>
          </p:cNvSpPr>
          <p:nvPr>
            <p:ph type="sldNum" sz="quarter" idx="4"/>
          </p:nvPr>
        </p:nvSpPr>
        <p:spPr/>
        <p:txBody>
          <a:bodyPr/>
          <a:lstStyle/>
          <a:p>
            <a:fld id="{1EA746C2-75D8-4236-8481-002E8A78D5A9}" type="slidenum">
              <a:rPr lang="pt-BR" smtClean="0">
                <a:solidFill>
                  <a:schemeClr val="tx1"/>
                </a:solidFill>
              </a:rPr>
              <a:t>7</a:t>
            </a:fld>
            <a:endParaRPr lang="pt-BR">
              <a:solidFill>
                <a:schemeClr val="tx1"/>
              </a:solidFill>
            </a:endParaRPr>
          </a:p>
        </p:txBody>
      </p:sp>
      <p:graphicFrame>
        <p:nvGraphicFramePr>
          <p:cNvPr id="6" name="Espaço Reservado para Conteúdo 2">
            <a:extLst>
              <a:ext uri="{FF2B5EF4-FFF2-40B4-BE49-F238E27FC236}">
                <a16:creationId xmlns:a16="http://schemas.microsoft.com/office/drawing/2014/main" id="{EA177FCD-7AEE-0259-0FE9-79457559CD05}"/>
              </a:ext>
            </a:extLst>
          </p:cNvPr>
          <p:cNvGraphicFramePr>
            <a:graphicFrameLocks/>
          </p:cNvGraphicFramePr>
          <p:nvPr>
            <p:extLst>
              <p:ext uri="{D42A27DB-BD31-4B8C-83A1-F6EECF244321}">
                <p14:modId xmlns:p14="http://schemas.microsoft.com/office/powerpoint/2010/main" val="3666043357"/>
              </p:ext>
            </p:extLst>
          </p:nvPr>
        </p:nvGraphicFramePr>
        <p:xfrm>
          <a:off x="536713" y="1373331"/>
          <a:ext cx="8874573" cy="465944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16791536"/>
      </p:ext>
    </p:extLst>
  </p:cSld>
  <p:clrMapOvr>
    <a:masterClrMapping/>
  </p:clrMapOvr>
  <mc:AlternateContent xmlns:mc="http://schemas.openxmlformats.org/markup-compatibility/2006" xmlns:p14="http://schemas.microsoft.com/office/powerpoint/2010/main">
    <mc:Choice Requires="p14">
      <p:transition spd="slow" p14:dur="2000" advTm="80418"/>
    </mc:Choice>
    <mc:Fallback xmlns="">
      <p:transition spd="slow" advTm="80418"/>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m 11" descr="Uma imagem contendo Diagrama&#10;&#10;Descrição gerada automaticamente">
            <a:extLst>
              <a:ext uri="{FF2B5EF4-FFF2-40B4-BE49-F238E27FC236}">
                <a16:creationId xmlns:a16="http://schemas.microsoft.com/office/drawing/2014/main" id="{DBEE4633-6A3F-0538-21EB-D6005A5994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11907" y="586193"/>
            <a:ext cx="5486515" cy="1828838"/>
          </a:xfrm>
          <a:prstGeom prst="rect">
            <a:avLst/>
          </a:prstGeom>
        </p:spPr>
      </p:pic>
      <p:pic>
        <p:nvPicPr>
          <p:cNvPr id="6" name="Imagem 5" descr="Uma imagem contendo Gráfico&#10;&#10;Descrição gerada automaticamente">
            <a:extLst>
              <a:ext uri="{FF2B5EF4-FFF2-40B4-BE49-F238E27FC236}">
                <a16:creationId xmlns:a16="http://schemas.microsoft.com/office/drawing/2014/main" id="{4E241DAF-EE51-C2DA-CA98-26A683EF9C16}"/>
              </a:ext>
            </a:extLst>
          </p:cNvPr>
          <p:cNvPicPr>
            <a:picLocks noChangeAspect="1"/>
          </p:cNvPicPr>
          <p:nvPr/>
        </p:nvPicPr>
        <p:blipFill rotWithShape="1">
          <a:blip r:embed="rId3">
            <a:extLst>
              <a:ext uri="{28A0092B-C50C-407E-A947-70E740481C1C}">
                <a14:useLocalDpi xmlns:a14="http://schemas.microsoft.com/office/drawing/2010/main" val="0"/>
              </a:ext>
            </a:extLst>
          </a:blip>
          <a:srcRect l="7599" r="7386"/>
          <a:stretch/>
        </p:blipFill>
        <p:spPr>
          <a:xfrm>
            <a:off x="6579806" y="4342766"/>
            <a:ext cx="5362084" cy="2102425"/>
          </a:xfrm>
          <a:prstGeom prst="rect">
            <a:avLst/>
          </a:prstGeom>
        </p:spPr>
      </p:pic>
      <p:sp>
        <p:nvSpPr>
          <p:cNvPr id="3" name="Espaço Reservado para Texto 2">
            <a:extLst>
              <a:ext uri="{FF2B5EF4-FFF2-40B4-BE49-F238E27FC236}">
                <a16:creationId xmlns:a16="http://schemas.microsoft.com/office/drawing/2014/main" id="{700EB0F4-0BA8-F4E5-9E01-CAABE21D3473}"/>
              </a:ext>
            </a:extLst>
          </p:cNvPr>
          <p:cNvSpPr>
            <a:spLocks noGrp="1"/>
          </p:cNvSpPr>
          <p:nvPr>
            <p:ph type="body" idx="10"/>
          </p:nvPr>
        </p:nvSpPr>
        <p:spPr>
          <a:xfrm>
            <a:off x="1415811" y="115168"/>
            <a:ext cx="7626350" cy="671512"/>
          </a:xfrm>
        </p:spPr>
        <p:txBody>
          <a:bodyPr/>
          <a:lstStyle/>
          <a:p>
            <a:pPr eaLnBrk="1" fontAlgn="auto" hangingPunct="1">
              <a:spcAft>
                <a:spcPts val="0"/>
              </a:spcAft>
              <a:defRPr/>
            </a:pPr>
            <a:r>
              <a:rPr dirty="0"/>
              <a:t>Modelos Usados</a:t>
            </a:r>
          </a:p>
        </p:txBody>
      </p:sp>
      <p:sp>
        <p:nvSpPr>
          <p:cNvPr id="2" name="Espaço Reservado para Número de Slide 1">
            <a:extLst>
              <a:ext uri="{FF2B5EF4-FFF2-40B4-BE49-F238E27FC236}">
                <a16:creationId xmlns:a16="http://schemas.microsoft.com/office/drawing/2014/main" id="{1D86C3E1-448D-D213-C37A-7CBB5D3503D2}"/>
              </a:ext>
            </a:extLst>
          </p:cNvPr>
          <p:cNvSpPr>
            <a:spLocks noGrp="1"/>
          </p:cNvSpPr>
          <p:nvPr>
            <p:ph type="sldNum" sz="quarter" idx="4"/>
          </p:nvPr>
        </p:nvSpPr>
        <p:spPr/>
        <p:txBody>
          <a:bodyPr/>
          <a:lstStyle/>
          <a:p>
            <a:fld id="{1EA746C2-75D8-4236-8481-002E8A78D5A9}" type="slidenum">
              <a:rPr lang="pt-BR" smtClean="0">
                <a:solidFill>
                  <a:schemeClr val="tx1"/>
                </a:solidFill>
              </a:rPr>
              <a:t>8</a:t>
            </a:fld>
            <a:endParaRPr lang="pt-BR">
              <a:solidFill>
                <a:schemeClr val="tx1"/>
              </a:solidFill>
            </a:endParaRPr>
          </a:p>
        </p:txBody>
      </p:sp>
      <p:sp>
        <p:nvSpPr>
          <p:cNvPr id="9" name="Espaço Reservado para Conteúdo 2">
            <a:extLst>
              <a:ext uri="{FF2B5EF4-FFF2-40B4-BE49-F238E27FC236}">
                <a16:creationId xmlns:a16="http://schemas.microsoft.com/office/drawing/2014/main" id="{813EA2B2-DC05-2F19-F810-3FB20EC05BB8}"/>
              </a:ext>
            </a:extLst>
          </p:cNvPr>
          <p:cNvSpPr txBox="1">
            <a:spLocks/>
          </p:cNvSpPr>
          <p:nvPr/>
        </p:nvSpPr>
        <p:spPr>
          <a:xfrm>
            <a:off x="2282825" y="1250950"/>
            <a:ext cx="3591338" cy="4755955"/>
          </a:xfrm>
          <a:prstGeom prst="rect">
            <a:avLst/>
          </a:prstGeom>
        </p:spPr>
        <p:txBody>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defTabSz="914400" eaLnBrk="1" fontAlgn="auto" hangingPunct="1">
              <a:spcAft>
                <a:spcPts val="0"/>
              </a:spcAft>
              <a:buNone/>
              <a:defRPr/>
            </a:pPr>
            <a:endParaRPr lang="pt-BR" sz="1600" dirty="0"/>
          </a:p>
        </p:txBody>
      </p:sp>
      <p:sp>
        <p:nvSpPr>
          <p:cNvPr id="10" name="Espaço Reservado para Conteúdo 2">
            <a:extLst>
              <a:ext uri="{FF2B5EF4-FFF2-40B4-BE49-F238E27FC236}">
                <a16:creationId xmlns:a16="http://schemas.microsoft.com/office/drawing/2014/main" id="{42B44D69-710F-85FA-F7C6-11C9BC129439}"/>
              </a:ext>
            </a:extLst>
          </p:cNvPr>
          <p:cNvSpPr txBox="1">
            <a:spLocks/>
          </p:cNvSpPr>
          <p:nvPr/>
        </p:nvSpPr>
        <p:spPr>
          <a:xfrm>
            <a:off x="7023481" y="1295952"/>
            <a:ext cx="3591338" cy="5607050"/>
          </a:xfrm>
          <a:prstGeom prst="rect">
            <a:avLst/>
          </a:prstGeom>
        </p:spPr>
        <p:txBody>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defTabSz="914400" eaLnBrk="1" fontAlgn="auto" hangingPunct="1">
              <a:spcAft>
                <a:spcPts val="0"/>
              </a:spcAft>
              <a:buNone/>
              <a:defRPr/>
            </a:pPr>
            <a:endParaRPr lang="pt-BR" sz="1600" dirty="0"/>
          </a:p>
        </p:txBody>
      </p:sp>
      <p:sp>
        <p:nvSpPr>
          <p:cNvPr id="5" name="CaixaDeTexto 4">
            <a:extLst>
              <a:ext uri="{FF2B5EF4-FFF2-40B4-BE49-F238E27FC236}">
                <a16:creationId xmlns:a16="http://schemas.microsoft.com/office/drawing/2014/main" id="{6F51170D-FF05-D396-0243-B0727D9014FC}"/>
              </a:ext>
            </a:extLst>
          </p:cNvPr>
          <p:cNvSpPr txBox="1"/>
          <p:nvPr/>
        </p:nvSpPr>
        <p:spPr>
          <a:xfrm>
            <a:off x="1577182" y="851095"/>
            <a:ext cx="5034634" cy="5594096"/>
          </a:xfrm>
          <a:prstGeom prst="rect">
            <a:avLst/>
          </a:prstGeom>
          <a:noFill/>
        </p:spPr>
        <p:txBody>
          <a:bodyPr wrap="square">
            <a:spAutoFit/>
          </a:bodyPr>
          <a:lstStyle/>
          <a:p>
            <a:pPr>
              <a:lnSpc>
                <a:spcPct val="150000"/>
              </a:lnSpc>
            </a:pPr>
            <a:r>
              <a:rPr lang="pt-BR" sz="1600" b="1" dirty="0">
                <a:latin typeface="Calibri (Corpo)"/>
              </a:rPr>
              <a:t>Modelos de Séries Temporais:</a:t>
            </a:r>
          </a:p>
          <a:p>
            <a:pPr>
              <a:lnSpc>
                <a:spcPct val="150000"/>
              </a:lnSpc>
            </a:pPr>
            <a:r>
              <a:rPr lang="pt-BR" sz="1600" dirty="0">
                <a:latin typeface="Calibri (Corpo)"/>
              </a:rPr>
              <a:t>A: AR (</a:t>
            </a:r>
            <a:r>
              <a:rPr lang="pt-BR" sz="1600" dirty="0" err="1">
                <a:latin typeface="Calibri (Corpo)"/>
              </a:rPr>
              <a:t>Auto-Regressive</a:t>
            </a:r>
            <a:r>
              <a:rPr lang="pt-BR" sz="1600" dirty="0">
                <a:latin typeface="Calibri (Corpo)"/>
              </a:rPr>
              <a:t>)</a:t>
            </a:r>
          </a:p>
          <a:p>
            <a:pPr>
              <a:lnSpc>
                <a:spcPct val="150000"/>
              </a:lnSpc>
            </a:pPr>
            <a:r>
              <a:rPr lang="pt-BR" sz="1600" dirty="0">
                <a:latin typeface="Calibri (Corpo)"/>
              </a:rPr>
              <a:t>B: ARX (</a:t>
            </a:r>
            <a:r>
              <a:rPr lang="pt-BR" sz="1600" dirty="0" err="1">
                <a:latin typeface="Calibri (Corpo)"/>
              </a:rPr>
              <a:t>Auto-Regressive</a:t>
            </a:r>
            <a:r>
              <a:rPr lang="pt-BR" sz="1600" dirty="0">
                <a:latin typeface="Calibri (Corpo)"/>
              </a:rPr>
              <a:t> </a:t>
            </a:r>
            <a:r>
              <a:rPr lang="pt-BR" sz="1600" dirty="0" err="1">
                <a:latin typeface="Calibri (Corpo)"/>
              </a:rPr>
              <a:t>with</a:t>
            </a:r>
            <a:r>
              <a:rPr lang="pt-BR" sz="1600" dirty="0">
                <a:latin typeface="Calibri (Corpo)"/>
              </a:rPr>
              <a:t> </a:t>
            </a:r>
            <a:r>
              <a:rPr lang="pt-BR" sz="1600" dirty="0" err="1">
                <a:latin typeface="Calibri (Corpo)"/>
              </a:rPr>
              <a:t>Exogenous</a:t>
            </a:r>
            <a:r>
              <a:rPr lang="pt-BR" sz="1600" dirty="0">
                <a:latin typeface="Calibri (Corpo)"/>
              </a:rPr>
              <a:t> </a:t>
            </a:r>
            <a:r>
              <a:rPr lang="pt-BR" sz="1600" dirty="0" err="1">
                <a:latin typeface="Calibri (Corpo)"/>
              </a:rPr>
              <a:t>Variables</a:t>
            </a:r>
            <a:r>
              <a:rPr lang="pt-BR" sz="1600" dirty="0">
                <a:latin typeface="Calibri (Corpo)"/>
              </a:rPr>
              <a:t>)</a:t>
            </a:r>
          </a:p>
          <a:p>
            <a:pPr>
              <a:lnSpc>
                <a:spcPct val="150000"/>
              </a:lnSpc>
            </a:pPr>
            <a:r>
              <a:rPr lang="pt-BR" sz="1600" dirty="0">
                <a:latin typeface="Calibri (Corpo)"/>
              </a:rPr>
              <a:t>C: MA (Moving </a:t>
            </a:r>
            <a:r>
              <a:rPr lang="pt-BR" sz="1600" dirty="0" err="1">
                <a:latin typeface="Calibri (Corpo)"/>
              </a:rPr>
              <a:t>Average</a:t>
            </a:r>
            <a:r>
              <a:rPr lang="pt-BR" sz="1600" dirty="0">
                <a:latin typeface="Calibri (Corpo)"/>
              </a:rPr>
              <a:t>)</a:t>
            </a:r>
          </a:p>
          <a:p>
            <a:pPr>
              <a:lnSpc>
                <a:spcPct val="150000"/>
              </a:lnSpc>
            </a:pPr>
            <a:r>
              <a:rPr lang="pt-BR" sz="1600" dirty="0">
                <a:latin typeface="Calibri (Corpo)"/>
              </a:rPr>
              <a:t>D: ARMA (</a:t>
            </a:r>
            <a:r>
              <a:rPr lang="pt-BR" sz="1600" dirty="0" err="1">
                <a:latin typeface="Calibri (Corpo)"/>
              </a:rPr>
              <a:t>Auto-Regressive</a:t>
            </a:r>
            <a:r>
              <a:rPr lang="pt-BR" sz="1600" dirty="0">
                <a:latin typeface="Calibri (Corpo)"/>
              </a:rPr>
              <a:t> Moving </a:t>
            </a:r>
            <a:r>
              <a:rPr lang="pt-BR" sz="1600" dirty="0" err="1">
                <a:latin typeface="Calibri (Corpo)"/>
              </a:rPr>
              <a:t>Average</a:t>
            </a:r>
            <a:r>
              <a:rPr lang="pt-BR" sz="1600" dirty="0">
                <a:latin typeface="Calibri (Corpo)"/>
              </a:rPr>
              <a:t>)</a:t>
            </a:r>
          </a:p>
          <a:p>
            <a:pPr>
              <a:lnSpc>
                <a:spcPct val="150000"/>
              </a:lnSpc>
            </a:pPr>
            <a:r>
              <a:rPr lang="pt-BR" sz="1600" dirty="0">
                <a:latin typeface="Calibri (Corpo)"/>
              </a:rPr>
              <a:t>E: ARIMA (</a:t>
            </a:r>
            <a:r>
              <a:rPr lang="pt-BR" sz="1600" dirty="0" err="1">
                <a:latin typeface="Calibri (Corpo)"/>
              </a:rPr>
              <a:t>Auto-Regressive</a:t>
            </a:r>
            <a:r>
              <a:rPr lang="pt-BR" sz="1600" dirty="0">
                <a:latin typeface="Calibri (Corpo)"/>
              </a:rPr>
              <a:t> </a:t>
            </a:r>
            <a:r>
              <a:rPr lang="pt-BR" sz="1600" dirty="0" err="1">
                <a:latin typeface="Calibri (Corpo)"/>
              </a:rPr>
              <a:t>Integrated</a:t>
            </a:r>
            <a:r>
              <a:rPr lang="pt-BR" sz="1600" dirty="0">
                <a:latin typeface="Calibri (Corpo)"/>
              </a:rPr>
              <a:t> Moving </a:t>
            </a:r>
            <a:r>
              <a:rPr lang="pt-BR" sz="1600" dirty="0" err="1">
                <a:latin typeface="Calibri (Corpo)"/>
              </a:rPr>
              <a:t>Average</a:t>
            </a:r>
            <a:r>
              <a:rPr lang="pt-BR" sz="1600" dirty="0">
                <a:latin typeface="Calibri (Corpo)"/>
              </a:rPr>
              <a:t>)</a:t>
            </a:r>
          </a:p>
          <a:p>
            <a:pPr>
              <a:lnSpc>
                <a:spcPct val="150000"/>
              </a:lnSpc>
            </a:pPr>
            <a:r>
              <a:rPr lang="pt-BR" sz="1600" dirty="0">
                <a:latin typeface="Calibri (Corpo)"/>
              </a:rPr>
              <a:t>F: SARIMA (</a:t>
            </a:r>
            <a:r>
              <a:rPr lang="pt-BR" sz="1600" dirty="0" err="1">
                <a:latin typeface="Calibri (Corpo)"/>
              </a:rPr>
              <a:t>Seasonal</a:t>
            </a:r>
            <a:r>
              <a:rPr lang="pt-BR" sz="1600" dirty="0">
                <a:latin typeface="Calibri (Corpo)"/>
              </a:rPr>
              <a:t> </a:t>
            </a:r>
            <a:r>
              <a:rPr lang="pt-BR" sz="1600" dirty="0" err="1">
                <a:latin typeface="Calibri (Corpo)"/>
              </a:rPr>
              <a:t>Auto-Regressive</a:t>
            </a:r>
            <a:r>
              <a:rPr lang="pt-BR" sz="1600" dirty="0">
                <a:latin typeface="Calibri (Corpo)"/>
              </a:rPr>
              <a:t> </a:t>
            </a:r>
            <a:r>
              <a:rPr lang="pt-BR" sz="1600" dirty="0" err="1">
                <a:latin typeface="Calibri (Corpo)"/>
              </a:rPr>
              <a:t>Integrated</a:t>
            </a:r>
            <a:r>
              <a:rPr lang="pt-BR" sz="1600" dirty="0">
                <a:latin typeface="Calibri (Corpo)"/>
              </a:rPr>
              <a:t> Moving </a:t>
            </a:r>
            <a:r>
              <a:rPr lang="pt-BR" sz="1600" dirty="0" err="1">
                <a:latin typeface="Calibri (Corpo)"/>
              </a:rPr>
              <a:t>Average</a:t>
            </a:r>
            <a:r>
              <a:rPr lang="pt-BR" sz="1600" dirty="0">
                <a:latin typeface="Calibri (Corpo)"/>
              </a:rPr>
              <a:t>)</a:t>
            </a:r>
          </a:p>
          <a:p>
            <a:pPr>
              <a:lnSpc>
                <a:spcPct val="150000"/>
              </a:lnSpc>
            </a:pPr>
            <a:r>
              <a:rPr lang="pt-BR" sz="1600" dirty="0">
                <a:latin typeface="Calibri (Corpo)"/>
              </a:rPr>
              <a:t>G: ARIMAX (</a:t>
            </a:r>
            <a:r>
              <a:rPr lang="pt-BR" sz="1600" dirty="0" err="1">
                <a:latin typeface="Calibri (Corpo)"/>
              </a:rPr>
              <a:t>Auto-Regressive</a:t>
            </a:r>
            <a:r>
              <a:rPr lang="pt-BR" sz="1600" dirty="0">
                <a:latin typeface="Calibri (Corpo)"/>
              </a:rPr>
              <a:t> </a:t>
            </a:r>
            <a:r>
              <a:rPr lang="pt-BR" sz="1600" dirty="0" err="1">
                <a:latin typeface="Calibri (Corpo)"/>
              </a:rPr>
              <a:t>Integrated</a:t>
            </a:r>
            <a:r>
              <a:rPr lang="pt-BR" sz="1600" dirty="0">
                <a:latin typeface="Calibri (Corpo)"/>
              </a:rPr>
              <a:t> Moving </a:t>
            </a:r>
            <a:r>
              <a:rPr lang="pt-BR" sz="1600" dirty="0" err="1">
                <a:latin typeface="Calibri (Corpo)"/>
              </a:rPr>
              <a:t>Average</a:t>
            </a:r>
            <a:r>
              <a:rPr lang="pt-BR" sz="1600" dirty="0">
                <a:latin typeface="Calibri (Corpo)"/>
              </a:rPr>
              <a:t> </a:t>
            </a:r>
            <a:r>
              <a:rPr lang="pt-BR" sz="1600" dirty="0" err="1">
                <a:latin typeface="Calibri (Corpo)"/>
              </a:rPr>
              <a:t>with</a:t>
            </a:r>
            <a:r>
              <a:rPr lang="pt-BR" sz="1600" dirty="0">
                <a:latin typeface="Calibri (Corpo)"/>
              </a:rPr>
              <a:t> </a:t>
            </a:r>
            <a:r>
              <a:rPr lang="pt-BR" sz="1600" dirty="0" err="1">
                <a:latin typeface="Calibri (Corpo)"/>
              </a:rPr>
              <a:t>Exogenous</a:t>
            </a:r>
            <a:r>
              <a:rPr lang="pt-BR" sz="1600" dirty="0">
                <a:latin typeface="Calibri (Corpo)"/>
              </a:rPr>
              <a:t> </a:t>
            </a:r>
            <a:r>
              <a:rPr lang="pt-BR" sz="1600" dirty="0" err="1">
                <a:latin typeface="Calibri (Corpo)"/>
              </a:rPr>
              <a:t>Variables</a:t>
            </a:r>
            <a:r>
              <a:rPr lang="pt-BR" sz="1600" dirty="0">
                <a:latin typeface="Calibri (Corpo)"/>
              </a:rPr>
              <a:t>)</a:t>
            </a:r>
          </a:p>
          <a:p>
            <a:pPr>
              <a:lnSpc>
                <a:spcPct val="150000"/>
              </a:lnSpc>
            </a:pPr>
            <a:r>
              <a:rPr lang="pt-BR" sz="1600" dirty="0">
                <a:latin typeface="Calibri (Corpo)"/>
              </a:rPr>
              <a:t>H: SARIMAX (</a:t>
            </a:r>
            <a:r>
              <a:rPr lang="pt-BR" sz="1600" dirty="0" err="1">
                <a:latin typeface="Calibri (Corpo)"/>
              </a:rPr>
              <a:t>Seasonal</a:t>
            </a:r>
            <a:r>
              <a:rPr lang="pt-BR" sz="1600" dirty="0">
                <a:latin typeface="Calibri (Corpo)"/>
              </a:rPr>
              <a:t> </a:t>
            </a:r>
            <a:r>
              <a:rPr lang="pt-BR" sz="1600" dirty="0" err="1">
                <a:latin typeface="Calibri (Corpo)"/>
              </a:rPr>
              <a:t>Auto-Regressive</a:t>
            </a:r>
            <a:r>
              <a:rPr lang="pt-BR" sz="1600" dirty="0">
                <a:latin typeface="Calibri (Corpo)"/>
              </a:rPr>
              <a:t> </a:t>
            </a:r>
            <a:r>
              <a:rPr lang="pt-BR" sz="1600" dirty="0" err="1">
                <a:latin typeface="Calibri (Corpo)"/>
              </a:rPr>
              <a:t>Integrated</a:t>
            </a:r>
            <a:r>
              <a:rPr lang="pt-BR" sz="1600" dirty="0">
                <a:latin typeface="Calibri (Corpo)"/>
              </a:rPr>
              <a:t> Moving </a:t>
            </a:r>
            <a:r>
              <a:rPr lang="pt-BR" sz="1600" dirty="0" err="1">
                <a:latin typeface="Calibri (Corpo)"/>
              </a:rPr>
              <a:t>Average</a:t>
            </a:r>
            <a:r>
              <a:rPr lang="pt-BR" sz="1600" dirty="0">
                <a:latin typeface="Calibri (Corpo)"/>
              </a:rPr>
              <a:t> </a:t>
            </a:r>
            <a:r>
              <a:rPr lang="pt-BR" sz="1600" dirty="0" err="1">
                <a:latin typeface="Calibri (Corpo)"/>
              </a:rPr>
              <a:t>with</a:t>
            </a:r>
            <a:r>
              <a:rPr lang="pt-BR" sz="1600" dirty="0">
                <a:latin typeface="Calibri (Corpo)"/>
              </a:rPr>
              <a:t> </a:t>
            </a:r>
            <a:r>
              <a:rPr lang="pt-BR" sz="1600" dirty="0" err="1">
                <a:latin typeface="Calibri (Corpo)"/>
              </a:rPr>
              <a:t>Exogenous</a:t>
            </a:r>
            <a:r>
              <a:rPr lang="pt-BR" sz="1600" dirty="0">
                <a:latin typeface="Calibri (Corpo)"/>
              </a:rPr>
              <a:t> </a:t>
            </a:r>
            <a:r>
              <a:rPr lang="pt-BR" sz="1600" dirty="0" err="1">
                <a:latin typeface="Calibri (Corpo)"/>
              </a:rPr>
              <a:t>Variables</a:t>
            </a:r>
            <a:r>
              <a:rPr lang="pt-BR" sz="1600" dirty="0">
                <a:latin typeface="Calibri (Corpo)"/>
              </a:rPr>
              <a:t>)</a:t>
            </a:r>
          </a:p>
          <a:p>
            <a:pPr>
              <a:lnSpc>
                <a:spcPct val="150000"/>
              </a:lnSpc>
            </a:pPr>
            <a:r>
              <a:rPr lang="pt-BR" sz="1600" dirty="0">
                <a:latin typeface="Calibri (Corpo)"/>
              </a:rPr>
              <a:t>O: </a:t>
            </a:r>
            <a:r>
              <a:rPr lang="pt-BR" sz="1600" dirty="0" err="1">
                <a:latin typeface="Calibri (Corpo)"/>
              </a:rPr>
              <a:t>Prophet</a:t>
            </a:r>
            <a:r>
              <a:rPr lang="pt-BR" sz="1600" dirty="0">
                <a:latin typeface="Calibri (Corpo)"/>
              </a:rPr>
              <a:t> (</a:t>
            </a:r>
            <a:r>
              <a:rPr lang="pt-BR" sz="1600" dirty="0" err="1">
                <a:latin typeface="Calibri (Corpo)"/>
              </a:rPr>
              <a:t>Prophet</a:t>
            </a:r>
            <a:r>
              <a:rPr lang="pt-BR" sz="1600" dirty="0">
                <a:latin typeface="Calibri (Corpo)"/>
              </a:rPr>
              <a:t> é uma biblioteca de previsão de código aberto desenvolvida pelo Facebook para prever dados de séries temporais de maneira fácil e eficiente)</a:t>
            </a:r>
          </a:p>
        </p:txBody>
      </p:sp>
      <p:pic>
        <p:nvPicPr>
          <p:cNvPr id="8" name="Imagem 7" descr="Uma imagem contendo Diagrama&#10;&#10;Descrição gerada automaticamente">
            <a:extLst>
              <a:ext uri="{FF2B5EF4-FFF2-40B4-BE49-F238E27FC236}">
                <a16:creationId xmlns:a16="http://schemas.microsoft.com/office/drawing/2014/main" id="{D2DB4489-BFCF-3CCC-A767-7D4DAD76CA9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7591" y="2564611"/>
            <a:ext cx="5486513" cy="1828838"/>
          </a:xfrm>
          <a:prstGeom prst="rect">
            <a:avLst/>
          </a:prstGeom>
        </p:spPr>
      </p:pic>
      <p:sp>
        <p:nvSpPr>
          <p:cNvPr id="4" name="CaixaDeTexto 3">
            <a:extLst>
              <a:ext uri="{FF2B5EF4-FFF2-40B4-BE49-F238E27FC236}">
                <a16:creationId xmlns:a16="http://schemas.microsoft.com/office/drawing/2014/main" id="{E345A41A-A97A-5581-1FC5-86BC4865BBD4}"/>
              </a:ext>
            </a:extLst>
          </p:cNvPr>
          <p:cNvSpPr txBox="1"/>
          <p:nvPr/>
        </p:nvSpPr>
        <p:spPr>
          <a:xfrm>
            <a:off x="6658983" y="6445191"/>
            <a:ext cx="5339439" cy="369332"/>
          </a:xfrm>
          <a:prstGeom prst="rect">
            <a:avLst/>
          </a:prstGeom>
          <a:noFill/>
        </p:spPr>
        <p:txBody>
          <a:bodyPr wrap="square" rtlCol="0">
            <a:spAutoFit/>
          </a:bodyPr>
          <a:lstStyle/>
          <a:p>
            <a:r>
              <a:rPr lang="pt-BR" b="1" dirty="0"/>
              <a:t>Figura 1: Representação gráfica dos modelos ARIMA</a:t>
            </a:r>
          </a:p>
        </p:txBody>
      </p:sp>
    </p:spTree>
  </p:cSld>
  <p:clrMapOvr>
    <a:masterClrMapping/>
  </p:clrMapOvr>
  <mc:AlternateContent xmlns:mc="http://schemas.openxmlformats.org/markup-compatibility/2006" xmlns:p14="http://schemas.microsoft.com/office/powerpoint/2010/main">
    <mc:Choice Requires="p14">
      <p:transition spd="slow" p14:dur="2000" advTm="124024"/>
    </mc:Choice>
    <mc:Fallback xmlns="">
      <p:transition spd="slow" advTm="124024"/>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Texto 2">
            <a:extLst>
              <a:ext uri="{FF2B5EF4-FFF2-40B4-BE49-F238E27FC236}">
                <a16:creationId xmlns:a16="http://schemas.microsoft.com/office/drawing/2014/main" id="{700EB0F4-0BA8-F4E5-9E01-CAABE21D3473}"/>
              </a:ext>
            </a:extLst>
          </p:cNvPr>
          <p:cNvSpPr>
            <a:spLocks noGrp="1"/>
          </p:cNvSpPr>
          <p:nvPr>
            <p:ph type="body" idx="10"/>
          </p:nvPr>
        </p:nvSpPr>
        <p:spPr>
          <a:xfrm>
            <a:off x="913824" y="322491"/>
            <a:ext cx="3124335" cy="1575029"/>
          </a:xfrm>
        </p:spPr>
        <p:txBody>
          <a:bodyPr/>
          <a:lstStyle/>
          <a:p>
            <a:pPr eaLnBrk="1" fontAlgn="auto" hangingPunct="1">
              <a:spcAft>
                <a:spcPts val="0"/>
              </a:spcAft>
              <a:defRPr/>
            </a:pPr>
            <a:r>
              <a:rPr dirty="0"/>
              <a:t>Modelos Usados</a:t>
            </a:r>
          </a:p>
        </p:txBody>
      </p:sp>
      <p:sp>
        <p:nvSpPr>
          <p:cNvPr id="16" name="Espaço Reservado para Conteúdo 15">
            <a:extLst>
              <a:ext uri="{FF2B5EF4-FFF2-40B4-BE49-F238E27FC236}">
                <a16:creationId xmlns:a16="http://schemas.microsoft.com/office/drawing/2014/main" id="{60EE9862-1C79-710B-6A6A-6935F22AB139}"/>
              </a:ext>
            </a:extLst>
          </p:cNvPr>
          <p:cNvSpPr>
            <a:spLocks noGrp="1"/>
          </p:cNvSpPr>
          <p:nvPr>
            <p:ph idx="1"/>
          </p:nvPr>
        </p:nvSpPr>
        <p:spPr>
          <a:xfrm>
            <a:off x="406926" y="2226293"/>
            <a:ext cx="4787192" cy="3380757"/>
          </a:xfrm>
        </p:spPr>
        <p:txBody>
          <a:bodyPr/>
          <a:lstStyle/>
          <a:p>
            <a:r>
              <a:rPr lang="pt-BR" sz="2400" b="1" dirty="0">
                <a:solidFill>
                  <a:schemeClr val="tx1"/>
                </a:solidFill>
              </a:rPr>
              <a:t>Modelos de Regressão:</a:t>
            </a:r>
            <a:endParaRPr lang="pt-BR" sz="2400" dirty="0">
              <a:solidFill>
                <a:schemeClr val="tx1"/>
              </a:solidFill>
            </a:endParaRPr>
          </a:p>
          <a:p>
            <a:r>
              <a:rPr lang="pt-BR" sz="2400" dirty="0">
                <a:solidFill>
                  <a:schemeClr val="tx1"/>
                </a:solidFill>
              </a:rPr>
              <a:t>I: </a:t>
            </a:r>
            <a:r>
              <a:rPr lang="pt-BR" sz="2400" dirty="0" err="1">
                <a:solidFill>
                  <a:schemeClr val="tx1"/>
                </a:solidFill>
              </a:rPr>
              <a:t>Decision</a:t>
            </a:r>
            <a:r>
              <a:rPr lang="pt-BR" sz="2400" dirty="0">
                <a:solidFill>
                  <a:schemeClr val="tx1"/>
                </a:solidFill>
              </a:rPr>
              <a:t> </a:t>
            </a:r>
            <a:r>
              <a:rPr lang="pt-BR" sz="2400" dirty="0" err="1">
                <a:solidFill>
                  <a:schemeClr val="tx1"/>
                </a:solidFill>
              </a:rPr>
              <a:t>Tree</a:t>
            </a:r>
            <a:r>
              <a:rPr lang="pt-BR" sz="2400" dirty="0">
                <a:solidFill>
                  <a:schemeClr val="tx1"/>
                </a:solidFill>
              </a:rPr>
              <a:t> </a:t>
            </a:r>
            <a:r>
              <a:rPr lang="pt-BR" sz="2400" dirty="0" err="1">
                <a:solidFill>
                  <a:schemeClr val="tx1"/>
                </a:solidFill>
              </a:rPr>
              <a:t>Regressor</a:t>
            </a:r>
            <a:endParaRPr lang="pt-BR" sz="2400" dirty="0">
              <a:solidFill>
                <a:schemeClr val="tx1"/>
              </a:solidFill>
            </a:endParaRPr>
          </a:p>
          <a:p>
            <a:r>
              <a:rPr lang="pt-BR" sz="2400" dirty="0">
                <a:solidFill>
                  <a:schemeClr val="tx1"/>
                </a:solidFill>
              </a:rPr>
              <a:t>J: Random Forest </a:t>
            </a:r>
            <a:r>
              <a:rPr lang="pt-BR" sz="2400" dirty="0" err="1">
                <a:solidFill>
                  <a:schemeClr val="tx1"/>
                </a:solidFill>
              </a:rPr>
              <a:t>Regressor</a:t>
            </a:r>
            <a:endParaRPr lang="pt-BR" sz="2400" dirty="0">
              <a:solidFill>
                <a:schemeClr val="tx1"/>
              </a:solidFill>
            </a:endParaRPr>
          </a:p>
          <a:p>
            <a:r>
              <a:rPr lang="pt-BR" sz="2400" dirty="0">
                <a:solidFill>
                  <a:schemeClr val="tx1"/>
                </a:solidFill>
              </a:rPr>
              <a:t>K: </a:t>
            </a:r>
            <a:r>
              <a:rPr lang="pt-BR" sz="2400" dirty="0" err="1">
                <a:solidFill>
                  <a:schemeClr val="tx1"/>
                </a:solidFill>
              </a:rPr>
              <a:t>XGBRegressor</a:t>
            </a:r>
            <a:r>
              <a:rPr lang="pt-BR" sz="2400" dirty="0">
                <a:solidFill>
                  <a:schemeClr val="tx1"/>
                </a:solidFill>
              </a:rPr>
              <a:t> (</a:t>
            </a:r>
            <a:r>
              <a:rPr lang="pt-BR" sz="2400" dirty="0" err="1">
                <a:solidFill>
                  <a:schemeClr val="tx1"/>
                </a:solidFill>
              </a:rPr>
              <a:t>XGBoost</a:t>
            </a:r>
            <a:r>
              <a:rPr lang="pt-BR" sz="2400" dirty="0">
                <a:solidFill>
                  <a:schemeClr val="tx1"/>
                </a:solidFill>
              </a:rPr>
              <a:t> </a:t>
            </a:r>
            <a:r>
              <a:rPr lang="pt-BR" sz="2400" dirty="0" err="1">
                <a:solidFill>
                  <a:schemeClr val="tx1"/>
                </a:solidFill>
              </a:rPr>
              <a:t>Regressor</a:t>
            </a:r>
            <a:r>
              <a:rPr lang="pt-BR" sz="2400" dirty="0">
                <a:solidFill>
                  <a:schemeClr val="tx1"/>
                </a:solidFill>
              </a:rPr>
              <a:t>)</a:t>
            </a:r>
          </a:p>
          <a:p>
            <a:r>
              <a:rPr lang="pt-BR" sz="2400" dirty="0">
                <a:solidFill>
                  <a:schemeClr val="tx1"/>
                </a:solidFill>
              </a:rPr>
              <a:t>L: </a:t>
            </a:r>
            <a:r>
              <a:rPr lang="pt-BR" sz="2400" dirty="0" err="1">
                <a:solidFill>
                  <a:schemeClr val="tx1"/>
                </a:solidFill>
              </a:rPr>
              <a:t>LGBMRegressor</a:t>
            </a:r>
            <a:r>
              <a:rPr lang="pt-BR" sz="2400" dirty="0">
                <a:solidFill>
                  <a:schemeClr val="tx1"/>
                </a:solidFill>
              </a:rPr>
              <a:t> (</a:t>
            </a:r>
            <a:r>
              <a:rPr lang="pt-BR" sz="2400" dirty="0" err="1">
                <a:solidFill>
                  <a:schemeClr val="tx1"/>
                </a:solidFill>
              </a:rPr>
              <a:t>LightGBM</a:t>
            </a:r>
            <a:r>
              <a:rPr lang="pt-BR" sz="2400" dirty="0">
                <a:solidFill>
                  <a:schemeClr val="tx1"/>
                </a:solidFill>
              </a:rPr>
              <a:t> </a:t>
            </a:r>
            <a:r>
              <a:rPr lang="pt-BR" sz="2400" dirty="0" err="1">
                <a:solidFill>
                  <a:schemeClr val="tx1"/>
                </a:solidFill>
              </a:rPr>
              <a:t>Regressor</a:t>
            </a:r>
            <a:r>
              <a:rPr lang="pt-BR" sz="2400" dirty="0">
                <a:solidFill>
                  <a:schemeClr val="tx1"/>
                </a:solidFill>
              </a:rPr>
              <a:t>)</a:t>
            </a:r>
          </a:p>
          <a:p>
            <a:endParaRPr lang="pt-BR" sz="2400" dirty="0">
              <a:solidFill>
                <a:schemeClr val="tx1"/>
              </a:solidFill>
            </a:endParaRPr>
          </a:p>
        </p:txBody>
      </p:sp>
      <p:sp>
        <p:nvSpPr>
          <p:cNvPr id="2" name="Espaço Reservado para Número de Slide 1">
            <a:extLst>
              <a:ext uri="{FF2B5EF4-FFF2-40B4-BE49-F238E27FC236}">
                <a16:creationId xmlns:a16="http://schemas.microsoft.com/office/drawing/2014/main" id="{1D86C3E1-448D-D213-C37A-7CBB5D3503D2}"/>
              </a:ext>
            </a:extLst>
          </p:cNvPr>
          <p:cNvSpPr>
            <a:spLocks noGrp="1"/>
          </p:cNvSpPr>
          <p:nvPr>
            <p:ph type="sldNum" sz="quarter" idx="4"/>
          </p:nvPr>
        </p:nvSpPr>
        <p:spPr/>
        <p:txBody>
          <a:bodyPr/>
          <a:lstStyle/>
          <a:p>
            <a:fld id="{1EA746C2-75D8-4236-8481-002E8A78D5A9}" type="slidenum">
              <a:rPr lang="pt-BR" smtClean="0">
                <a:solidFill>
                  <a:schemeClr val="tx1"/>
                </a:solidFill>
              </a:rPr>
              <a:t>9</a:t>
            </a:fld>
            <a:endParaRPr lang="pt-BR">
              <a:solidFill>
                <a:schemeClr val="tx1"/>
              </a:solidFill>
            </a:endParaRPr>
          </a:p>
        </p:txBody>
      </p:sp>
      <p:sp>
        <p:nvSpPr>
          <p:cNvPr id="9" name="Espaço Reservado para Conteúdo 2">
            <a:extLst>
              <a:ext uri="{FF2B5EF4-FFF2-40B4-BE49-F238E27FC236}">
                <a16:creationId xmlns:a16="http://schemas.microsoft.com/office/drawing/2014/main" id="{813EA2B2-DC05-2F19-F810-3FB20EC05BB8}"/>
              </a:ext>
            </a:extLst>
          </p:cNvPr>
          <p:cNvSpPr txBox="1">
            <a:spLocks/>
          </p:cNvSpPr>
          <p:nvPr/>
        </p:nvSpPr>
        <p:spPr>
          <a:xfrm>
            <a:off x="2282825" y="1250950"/>
            <a:ext cx="3591338" cy="4755955"/>
          </a:xfrm>
          <a:prstGeom prst="rect">
            <a:avLst/>
          </a:prstGeom>
        </p:spPr>
        <p:txBody>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defTabSz="914400" eaLnBrk="1" fontAlgn="auto" hangingPunct="1">
              <a:spcAft>
                <a:spcPts val="0"/>
              </a:spcAft>
              <a:buNone/>
              <a:defRPr/>
            </a:pPr>
            <a:endParaRPr lang="pt-BR" sz="1600" dirty="0"/>
          </a:p>
        </p:txBody>
      </p:sp>
      <p:sp>
        <p:nvSpPr>
          <p:cNvPr id="10" name="Espaço Reservado para Conteúdo 2">
            <a:extLst>
              <a:ext uri="{FF2B5EF4-FFF2-40B4-BE49-F238E27FC236}">
                <a16:creationId xmlns:a16="http://schemas.microsoft.com/office/drawing/2014/main" id="{42B44D69-710F-85FA-F7C6-11C9BC129439}"/>
              </a:ext>
            </a:extLst>
          </p:cNvPr>
          <p:cNvSpPr txBox="1">
            <a:spLocks/>
          </p:cNvSpPr>
          <p:nvPr/>
        </p:nvSpPr>
        <p:spPr>
          <a:xfrm>
            <a:off x="7023481" y="1295952"/>
            <a:ext cx="3591338" cy="5607050"/>
          </a:xfrm>
          <a:prstGeom prst="rect">
            <a:avLst/>
          </a:prstGeom>
        </p:spPr>
        <p:txBody>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defTabSz="914400" eaLnBrk="1" fontAlgn="auto" hangingPunct="1">
              <a:spcAft>
                <a:spcPts val="0"/>
              </a:spcAft>
              <a:buNone/>
              <a:defRPr/>
            </a:pPr>
            <a:endParaRPr lang="pt-BR" sz="1600" dirty="0"/>
          </a:p>
        </p:txBody>
      </p:sp>
      <p:pic>
        <p:nvPicPr>
          <p:cNvPr id="19" name="Espaço Reservado para Imagem 18" descr="Uma imagem contendo Diagrama">
            <a:extLst>
              <a:ext uri="{FF2B5EF4-FFF2-40B4-BE49-F238E27FC236}">
                <a16:creationId xmlns:a16="http://schemas.microsoft.com/office/drawing/2014/main" id="{9BA4425B-4DA7-18E7-5D88-CBC57581D010}"/>
              </a:ext>
            </a:extLst>
          </p:cNvPr>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t="3607" b="3607"/>
          <a:stretch>
            <a:fillRect/>
          </a:stretch>
        </p:blipFill>
        <p:spPr>
          <a:xfrm>
            <a:off x="8257736" y="214677"/>
            <a:ext cx="3228600" cy="2411682"/>
          </a:xfrm>
          <a:prstGeom prst="rect">
            <a:avLst/>
          </a:prstGeom>
        </p:spPr>
      </p:pic>
      <p:pic>
        <p:nvPicPr>
          <p:cNvPr id="27" name="Espaço Reservado para Conteúdo 26" descr="Fundo preto com estrelas">
            <a:extLst>
              <a:ext uri="{FF2B5EF4-FFF2-40B4-BE49-F238E27FC236}">
                <a16:creationId xmlns:a16="http://schemas.microsoft.com/office/drawing/2014/main" id="{DB40F1F3-947C-06AC-D0E1-E26787903E93}"/>
              </a:ext>
            </a:extLst>
          </p:cNvPr>
          <p:cNvPicPr>
            <a:picLocks noGrp="1" noChangeAspect="1"/>
          </p:cNvPicPr>
          <p:nvPr>
            <p:ph sz="quarter" idx="16"/>
          </p:nvPr>
        </p:nvPicPr>
        <p:blipFill>
          <a:blip r:embed="rId3">
            <a:extLst>
              <a:ext uri="{28A0092B-C50C-407E-A947-70E740481C1C}">
                <a14:useLocalDpi xmlns:a14="http://schemas.microsoft.com/office/drawing/2010/main" val="0"/>
              </a:ext>
            </a:extLst>
          </a:blip>
          <a:stretch>
            <a:fillRect/>
          </a:stretch>
        </p:blipFill>
        <p:spPr>
          <a:xfrm>
            <a:off x="7043405" y="2723399"/>
            <a:ext cx="4943014" cy="1566080"/>
          </a:xfrm>
        </p:spPr>
      </p:pic>
      <p:pic>
        <p:nvPicPr>
          <p:cNvPr id="29" name="Imagem 28" descr="Diagrama">
            <a:extLst>
              <a:ext uri="{FF2B5EF4-FFF2-40B4-BE49-F238E27FC236}">
                <a16:creationId xmlns:a16="http://schemas.microsoft.com/office/drawing/2014/main" id="{CCC8EBF5-DABB-2936-9838-7D165F72725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62661" y="4380402"/>
            <a:ext cx="3899895" cy="1587626"/>
          </a:xfrm>
          <a:prstGeom prst="rect">
            <a:avLst/>
          </a:prstGeom>
        </p:spPr>
      </p:pic>
      <p:pic>
        <p:nvPicPr>
          <p:cNvPr id="31" name="Imagem 30" descr="Ícone&#10;&#10;Descrição gerada automaticamente">
            <a:extLst>
              <a:ext uri="{FF2B5EF4-FFF2-40B4-BE49-F238E27FC236}">
                <a16:creationId xmlns:a16="http://schemas.microsoft.com/office/drawing/2014/main" id="{D60D7368-4C2C-8FB5-7748-54F802CB10A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70850" y="774008"/>
            <a:ext cx="2561597" cy="2391596"/>
          </a:xfrm>
          <a:prstGeom prst="rect">
            <a:avLst/>
          </a:prstGeom>
        </p:spPr>
      </p:pic>
      <p:sp>
        <p:nvSpPr>
          <p:cNvPr id="32" name="CaixaDeTexto 31">
            <a:extLst>
              <a:ext uri="{FF2B5EF4-FFF2-40B4-BE49-F238E27FC236}">
                <a16:creationId xmlns:a16="http://schemas.microsoft.com/office/drawing/2014/main" id="{2748A671-1BB7-05F9-9DEC-CB7A47E16042}"/>
              </a:ext>
            </a:extLst>
          </p:cNvPr>
          <p:cNvSpPr txBox="1"/>
          <p:nvPr/>
        </p:nvSpPr>
        <p:spPr>
          <a:xfrm>
            <a:off x="5468477" y="6066183"/>
            <a:ext cx="5912286" cy="369332"/>
          </a:xfrm>
          <a:prstGeom prst="rect">
            <a:avLst/>
          </a:prstGeom>
          <a:noFill/>
        </p:spPr>
        <p:txBody>
          <a:bodyPr wrap="square" rtlCol="0">
            <a:spAutoFit/>
          </a:bodyPr>
          <a:lstStyle/>
          <a:p>
            <a:r>
              <a:rPr lang="pt-BR" b="1" dirty="0"/>
              <a:t>Figura 2: Representação gráfica dos modelos de regressão</a:t>
            </a:r>
          </a:p>
        </p:txBody>
      </p:sp>
    </p:spTree>
    <p:extLst>
      <p:ext uri="{BB962C8B-B14F-4D97-AF65-F5344CB8AC3E}">
        <p14:creationId xmlns:p14="http://schemas.microsoft.com/office/powerpoint/2010/main" val="1043446677"/>
      </p:ext>
    </p:extLst>
  </p:cSld>
  <p:clrMapOvr>
    <a:masterClrMapping/>
  </p:clrMapOvr>
  <mc:AlternateContent xmlns:mc="http://schemas.openxmlformats.org/markup-compatibility/2006" xmlns:p14="http://schemas.microsoft.com/office/powerpoint/2010/main">
    <mc:Choice Requires="p14">
      <p:transition spd="slow" p14:dur="2000" advTm="60437"/>
    </mc:Choice>
    <mc:Fallback xmlns="">
      <p:transition spd="slow" advTm="60437"/>
    </mc:Fallback>
  </mc:AlternateContent>
</p:sld>
</file>

<file path=ppt/theme/theme1.xml><?xml version="1.0" encoding="utf-8"?>
<a:theme xmlns:a="http://schemas.openxmlformats.org/drawingml/2006/main" name="4_PUCPR_ONLINE_CAP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PUCPR_ONLINE_PRINCIPAL">
  <a:themeElements>
    <a:clrScheme name="Tema do 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ema do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o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PUCPR_ONLINE_DIREIT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PUCPR_ONLINE_DIREIT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1_Personalizar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PUCPR_ONLINE_FECHAMENTO">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haredWithUsers xmlns="aedfdb4c-c335-4a07-83a0-3ecdf77a25e8">
      <UserInfo>
        <DisplayName/>
        <AccountId xsi:nil="true"/>
        <AccountType/>
      </UserInfo>
    </SharedWithUsers>
    <Observa_x00e7__x00f5_es xmlns="0025d61d-20fb-4004-abfc-fc5e958fce31"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o" ma:contentTypeID="0x010100D8080ED60203BA4C9D929270E4313D65" ma:contentTypeVersion="12" ma:contentTypeDescription="Crie um novo documento." ma:contentTypeScope="" ma:versionID="5ab5b3454f519717365c2df992d6f0b4">
  <xsd:schema xmlns:xsd="http://www.w3.org/2001/XMLSchema" xmlns:xs="http://www.w3.org/2001/XMLSchema" xmlns:p="http://schemas.microsoft.com/office/2006/metadata/properties" xmlns:ns2="0025d61d-20fb-4004-abfc-fc5e958fce31" xmlns:ns3="aedfdb4c-c335-4a07-83a0-3ecdf77a25e8" targetNamespace="http://schemas.microsoft.com/office/2006/metadata/properties" ma:root="true" ma:fieldsID="dba7fd8955e3668890678083648c962d" ns2:_="" ns3:_="">
    <xsd:import namespace="0025d61d-20fb-4004-abfc-fc5e958fce31"/>
    <xsd:import namespace="aedfdb4c-c335-4a07-83a0-3ecdf77a25e8"/>
    <xsd:element name="properties">
      <xsd:complexType>
        <xsd:sequence>
          <xsd:element name="documentManagement">
            <xsd:complexType>
              <xsd:all>
                <xsd:element ref="ns2:MediaServiceMetadata" minOccurs="0"/>
                <xsd:element ref="ns2:MediaServiceFastMetadata" minOccurs="0"/>
                <xsd:element ref="ns2:Observa_x00e7__x00f5_es" minOccurs="0"/>
                <xsd:element ref="ns2:MediaServiceAutoTags" minOccurs="0"/>
                <xsd:element ref="ns2:MediaServiceGenerationTime" minOccurs="0"/>
                <xsd:element ref="ns2:MediaServiceEventHashCode" minOccurs="0"/>
                <xsd:element ref="ns3:SharedWithUsers" minOccurs="0"/>
                <xsd:element ref="ns3:SharedWithDetails" minOccurs="0"/>
                <xsd:element ref="ns2:MediaServiceDateTaken" minOccurs="0"/>
                <xsd:element ref="ns2:MediaServiceOCR"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025d61d-20fb-4004-abfc-fc5e958fce3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Observa_x00e7__x00f5_es" ma:index="10" nillable="true" ma:displayName="Observações" ma:description="Como fazer análise de documentos " ma:format="Dropdown" ma:internalName="Observa_x00e7__x00f5_es">
      <xsd:simpleType>
        <xsd:restriction base="dms:Note">
          <xsd:maxLength value="255"/>
        </xsd:restriction>
      </xsd:simpleType>
    </xsd:element>
    <xsd:element name="MediaServiceAutoTags" ma:index="11" nillable="true" ma:displayName="Tags" ma:internalName="MediaServiceAutoTags"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ternalName="MediaServiceDateTaken"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aedfdb4c-c335-4a07-83a0-3ecdf77a25e8" elementFormDefault="qualified">
    <xsd:import namespace="http://schemas.microsoft.com/office/2006/documentManagement/types"/>
    <xsd:import namespace="http://schemas.microsoft.com/office/infopath/2007/PartnerControls"/>
    <xsd:element name="SharedWithUsers" ma:index="14" nillable="true" ma:displayName="Compartilhado com"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Detalhes de Compartilhado Com"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ú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E4BAB6B-4D05-4A25-8842-509AFD387562}">
  <ds:schemaRefs>
    <ds:schemaRef ds:uri="http://schemas.microsoft.com/sharepoint/v3/contenttype/forms"/>
  </ds:schemaRefs>
</ds:datastoreItem>
</file>

<file path=customXml/itemProps2.xml><?xml version="1.0" encoding="utf-8"?>
<ds:datastoreItem xmlns:ds="http://schemas.openxmlformats.org/officeDocument/2006/customXml" ds:itemID="{04883E13-B7F2-4700-9915-3B59A6A42850}">
  <ds:schemaRefs>
    <ds:schemaRef ds:uri="http://schemas.microsoft.com/office/2006/documentManagement/types"/>
    <ds:schemaRef ds:uri="http://purl.org/dc/elements/1.1/"/>
    <ds:schemaRef ds:uri="c3e98586-791d-4f49-ab1d-fafd83da7d01"/>
    <ds:schemaRef ds:uri="http://schemas.microsoft.com/office/infopath/2007/PartnerControls"/>
    <ds:schemaRef ds:uri="http://purl.org/dc/dcmitype/"/>
    <ds:schemaRef ds:uri="http://schemas.openxmlformats.org/package/2006/metadata/core-properties"/>
    <ds:schemaRef ds:uri="http://purl.org/dc/terms/"/>
    <ds:schemaRef ds:uri="http://schemas.microsoft.com/office/2006/metadata/properties"/>
    <ds:schemaRef ds:uri="9a4839c5-387b-41bf-992c-52ec52432e64"/>
    <ds:schemaRef ds:uri="http://www.w3.org/XML/1998/namespace"/>
    <ds:schemaRef ds:uri="aedfdb4c-c335-4a07-83a0-3ecdf77a25e8"/>
    <ds:schemaRef ds:uri="0025d61d-20fb-4004-abfc-fc5e958fce31"/>
  </ds:schemaRefs>
</ds:datastoreItem>
</file>

<file path=customXml/itemProps3.xml><?xml version="1.0" encoding="utf-8"?>
<ds:datastoreItem xmlns:ds="http://schemas.openxmlformats.org/officeDocument/2006/customXml" ds:itemID="{7E0F71BF-0A08-4654-B9B1-D92E672D143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025d61d-20fb-4004-abfc-fc5e958fce31"/>
    <ds:schemaRef ds:uri="aedfdb4c-c335-4a07-83a0-3ecdf77a25e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Office Theme</Template>
  <TotalTime>0</TotalTime>
  <Words>3086</Words>
  <Application>Microsoft Office PowerPoint</Application>
  <PresentationFormat>Widescreen</PresentationFormat>
  <Paragraphs>365</Paragraphs>
  <Slides>41</Slides>
  <Notes>1</Notes>
  <HiddenSlides>0</HiddenSlides>
  <MMClips>0</MMClips>
  <ScaleCrop>false</ScaleCrop>
  <HeadingPairs>
    <vt:vector size="8" baseType="variant">
      <vt:variant>
        <vt:lpstr>Fontes usadas</vt:lpstr>
      </vt:variant>
      <vt:variant>
        <vt:i4>7</vt:i4>
      </vt:variant>
      <vt:variant>
        <vt:lpstr>Tema</vt:lpstr>
      </vt:variant>
      <vt:variant>
        <vt:i4>6</vt:i4>
      </vt:variant>
      <vt:variant>
        <vt:lpstr>Servidores OLE inseridos</vt:lpstr>
      </vt:variant>
      <vt:variant>
        <vt:i4>1</vt:i4>
      </vt:variant>
      <vt:variant>
        <vt:lpstr>Títulos de slides</vt:lpstr>
      </vt:variant>
      <vt:variant>
        <vt:i4>41</vt:i4>
      </vt:variant>
    </vt:vector>
  </HeadingPairs>
  <TitlesOfParts>
    <vt:vector size="55" baseType="lpstr">
      <vt:lpstr>AdvOT46dcae81</vt:lpstr>
      <vt:lpstr>Arial</vt:lpstr>
      <vt:lpstr>Calibri</vt:lpstr>
      <vt:lpstr>Calibri (Corpo)</vt:lpstr>
      <vt:lpstr>Calibri Light</vt:lpstr>
      <vt:lpstr>Google Sans</vt:lpstr>
      <vt:lpstr>Wingdings</vt:lpstr>
      <vt:lpstr>4_PUCPR_ONLINE_CAPA</vt:lpstr>
      <vt:lpstr>PUCPR_ONLINE_PRINCIPAL</vt:lpstr>
      <vt:lpstr>PUCPR_ONLINE_DIREITA</vt:lpstr>
      <vt:lpstr>1_PUCPR_ONLINE_DIREITA</vt:lpstr>
      <vt:lpstr>1_Personalizar design</vt:lpstr>
      <vt:lpstr>PUCPR_ONLINE_FECHAMENTO</vt:lpstr>
      <vt:lpstr>Presentation</vt:lpstr>
      <vt:lpstr>Orientando: Franchesco Sanches dos Santos Orientador: Dr. Leandro dos Santos Coelho Coorientadora: Dra. Viviana Cocco Mariani</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creator/>
  <cp:lastModifiedBy/>
  <cp:revision>2</cp:revision>
  <dcterms:created xsi:type="dcterms:W3CDTF">2020-06-09T17:04:09Z</dcterms:created>
  <dcterms:modified xsi:type="dcterms:W3CDTF">2023-10-23T18:56:16Z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0x010100D8080ED60203BA4C9D929270E4313D65</vt:lpwstr>
  </property>
</Properties>
</file>